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charts/chart3.xml" ContentType="application/vnd.openxmlformats-officedocument.drawingml.chart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diagrams/layout6.xml" ContentType="application/vnd.openxmlformats-officedocument.drawingml.diagramLayout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diagrams/quickStyle8.xml" ContentType="application/vnd.openxmlformats-officedocument.drawingml.diagramStyl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wmf" ContentType="image/x-wmf"/>
  <Override PartName="/ppt/slides/slide41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Default Extension="wav" ContentType="audio/wav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diagrams/layout4.xml" ContentType="application/vnd.openxmlformats-officedocument.drawingml.diagramLayout+xml"/>
  <Override PartName="/ppt/notesSlides/notesSlide33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charts/chart2.xml" ContentType="application/vnd.openxmlformats-officedocument.drawingml.char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48.xml" ContentType="application/vnd.openxmlformats-officedocument.presentationml.slide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Default Extension="pptx" ContentType="application/vnd.openxmlformats-officedocument.presentationml.presentation"/>
  <Override PartName="/ppt/notesSlides/notesSlide14.xml" ContentType="application/vnd.openxmlformats-officedocument.presentationml.notesSlide+xml"/>
  <Override PartName="/ppt/slides/slide16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61" r:id="rId3"/>
  </p:sldMasterIdLst>
  <p:notesMasterIdLst>
    <p:notesMasterId r:id="rId182"/>
  </p:notesMasterIdLst>
  <p:sldIdLst>
    <p:sldId id="1131" r:id="rId4"/>
    <p:sldId id="787" r:id="rId5"/>
    <p:sldId id="340" r:id="rId6"/>
    <p:sldId id="761" r:id="rId7"/>
    <p:sldId id="763" r:id="rId8"/>
    <p:sldId id="764" r:id="rId9"/>
    <p:sldId id="806" r:id="rId10"/>
    <p:sldId id="646" r:id="rId11"/>
    <p:sldId id="752" r:id="rId12"/>
    <p:sldId id="744" r:id="rId13"/>
    <p:sldId id="398" r:id="rId14"/>
    <p:sldId id="399" r:id="rId15"/>
    <p:sldId id="767" r:id="rId16"/>
    <p:sldId id="807" r:id="rId17"/>
    <p:sldId id="768" r:id="rId18"/>
    <p:sldId id="770" r:id="rId19"/>
    <p:sldId id="771" r:id="rId20"/>
    <p:sldId id="808" r:id="rId21"/>
    <p:sldId id="810" r:id="rId22"/>
    <p:sldId id="811" r:id="rId23"/>
    <p:sldId id="812" r:id="rId24"/>
    <p:sldId id="833" r:id="rId25"/>
    <p:sldId id="720" r:id="rId26"/>
    <p:sldId id="721" r:id="rId27"/>
    <p:sldId id="797" r:id="rId28"/>
    <p:sldId id="774" r:id="rId29"/>
    <p:sldId id="722" r:id="rId30"/>
    <p:sldId id="793" r:id="rId31"/>
    <p:sldId id="776" r:id="rId32"/>
    <p:sldId id="723" r:id="rId33"/>
    <p:sldId id="798" r:id="rId34"/>
    <p:sldId id="778" r:id="rId35"/>
    <p:sldId id="724" r:id="rId36"/>
    <p:sldId id="748" r:id="rId37"/>
    <p:sldId id="795" r:id="rId38"/>
    <p:sldId id="781" r:id="rId39"/>
    <p:sldId id="746" r:id="rId40"/>
    <p:sldId id="747" r:id="rId41"/>
    <p:sldId id="794" r:id="rId42"/>
    <p:sldId id="784" r:id="rId43"/>
    <p:sldId id="726" r:id="rId44"/>
    <p:sldId id="796" r:id="rId45"/>
    <p:sldId id="786" r:id="rId46"/>
    <p:sldId id="834" r:id="rId47"/>
    <p:sldId id="835" r:id="rId48"/>
    <p:sldId id="836" r:id="rId49"/>
    <p:sldId id="837" r:id="rId50"/>
    <p:sldId id="838" r:id="rId51"/>
    <p:sldId id="839" r:id="rId52"/>
    <p:sldId id="840" r:id="rId53"/>
    <p:sldId id="841" r:id="rId54"/>
    <p:sldId id="842" r:id="rId55"/>
    <p:sldId id="843" r:id="rId56"/>
    <p:sldId id="844" r:id="rId57"/>
    <p:sldId id="845" r:id="rId58"/>
    <p:sldId id="846" r:id="rId59"/>
    <p:sldId id="847" r:id="rId60"/>
    <p:sldId id="862" r:id="rId61"/>
    <p:sldId id="863" r:id="rId62"/>
    <p:sldId id="864" r:id="rId63"/>
    <p:sldId id="865" r:id="rId64"/>
    <p:sldId id="866" r:id="rId65"/>
    <p:sldId id="867" r:id="rId66"/>
    <p:sldId id="868" r:id="rId67"/>
    <p:sldId id="869" r:id="rId68"/>
    <p:sldId id="870" r:id="rId69"/>
    <p:sldId id="871" r:id="rId70"/>
    <p:sldId id="872" r:id="rId71"/>
    <p:sldId id="873" r:id="rId72"/>
    <p:sldId id="874" r:id="rId73"/>
    <p:sldId id="1134" r:id="rId74"/>
    <p:sldId id="1135" r:id="rId75"/>
    <p:sldId id="1136" r:id="rId76"/>
    <p:sldId id="1137" r:id="rId77"/>
    <p:sldId id="1138" r:id="rId78"/>
    <p:sldId id="1139" r:id="rId79"/>
    <p:sldId id="1140" r:id="rId80"/>
    <p:sldId id="1141" r:id="rId81"/>
    <p:sldId id="1142" r:id="rId82"/>
    <p:sldId id="1143" r:id="rId83"/>
    <p:sldId id="1144" r:id="rId84"/>
    <p:sldId id="1145" r:id="rId85"/>
    <p:sldId id="1146" r:id="rId86"/>
    <p:sldId id="1147" r:id="rId87"/>
    <p:sldId id="1148" r:id="rId88"/>
    <p:sldId id="1149" r:id="rId89"/>
    <p:sldId id="1150" r:id="rId90"/>
    <p:sldId id="1151" r:id="rId91"/>
    <p:sldId id="1152" r:id="rId92"/>
    <p:sldId id="1153" r:id="rId93"/>
    <p:sldId id="1154" r:id="rId94"/>
    <p:sldId id="1155" r:id="rId95"/>
    <p:sldId id="1156" r:id="rId96"/>
    <p:sldId id="1157" r:id="rId97"/>
    <p:sldId id="1158" r:id="rId98"/>
    <p:sldId id="1159" r:id="rId99"/>
    <p:sldId id="1160" r:id="rId100"/>
    <p:sldId id="1161" r:id="rId101"/>
    <p:sldId id="1162" r:id="rId102"/>
    <p:sldId id="1163" r:id="rId103"/>
    <p:sldId id="1164" r:id="rId104"/>
    <p:sldId id="1165" r:id="rId105"/>
    <p:sldId id="1166" r:id="rId106"/>
    <p:sldId id="1167" r:id="rId107"/>
    <p:sldId id="1168" r:id="rId108"/>
    <p:sldId id="1169" r:id="rId109"/>
    <p:sldId id="1170" r:id="rId110"/>
    <p:sldId id="1171" r:id="rId111"/>
    <p:sldId id="1172" r:id="rId112"/>
    <p:sldId id="1173" r:id="rId113"/>
    <p:sldId id="1174" r:id="rId114"/>
    <p:sldId id="1175" r:id="rId115"/>
    <p:sldId id="1176" r:id="rId116"/>
    <p:sldId id="1177" r:id="rId117"/>
    <p:sldId id="1178" r:id="rId118"/>
    <p:sldId id="877" r:id="rId119"/>
    <p:sldId id="878" r:id="rId120"/>
    <p:sldId id="879" r:id="rId121"/>
    <p:sldId id="880" r:id="rId122"/>
    <p:sldId id="881" r:id="rId123"/>
    <p:sldId id="882" r:id="rId124"/>
    <p:sldId id="883" r:id="rId125"/>
    <p:sldId id="884" r:id="rId126"/>
    <p:sldId id="885" r:id="rId127"/>
    <p:sldId id="886" r:id="rId128"/>
    <p:sldId id="887" r:id="rId129"/>
    <p:sldId id="888" r:id="rId130"/>
    <p:sldId id="889" r:id="rId131"/>
    <p:sldId id="890" r:id="rId132"/>
    <p:sldId id="891" r:id="rId133"/>
    <p:sldId id="892" r:id="rId134"/>
    <p:sldId id="893" r:id="rId135"/>
    <p:sldId id="894" r:id="rId136"/>
    <p:sldId id="908" r:id="rId137"/>
    <p:sldId id="909" r:id="rId138"/>
    <p:sldId id="911" r:id="rId139"/>
    <p:sldId id="914" r:id="rId140"/>
    <p:sldId id="1132" r:id="rId141"/>
    <p:sldId id="1133" r:id="rId142"/>
    <p:sldId id="919" r:id="rId143"/>
    <p:sldId id="920" r:id="rId144"/>
    <p:sldId id="921" r:id="rId145"/>
    <p:sldId id="933" r:id="rId146"/>
    <p:sldId id="1095" r:id="rId147"/>
    <p:sldId id="1096" r:id="rId148"/>
    <p:sldId id="1097" r:id="rId149"/>
    <p:sldId id="1098" r:id="rId150"/>
    <p:sldId id="1099" r:id="rId151"/>
    <p:sldId id="1100" r:id="rId152"/>
    <p:sldId id="1101" r:id="rId153"/>
    <p:sldId id="1102" r:id="rId154"/>
    <p:sldId id="1103" r:id="rId155"/>
    <p:sldId id="1104" r:id="rId156"/>
    <p:sldId id="1105" r:id="rId157"/>
    <p:sldId id="1106" r:id="rId158"/>
    <p:sldId id="1107" r:id="rId159"/>
    <p:sldId id="1108" r:id="rId160"/>
    <p:sldId id="1109" r:id="rId161"/>
    <p:sldId id="1111" r:id="rId162"/>
    <p:sldId id="1112" r:id="rId163"/>
    <p:sldId id="1113" r:id="rId164"/>
    <p:sldId id="1114" r:id="rId165"/>
    <p:sldId id="1115" r:id="rId166"/>
    <p:sldId id="1116" r:id="rId167"/>
    <p:sldId id="1117" r:id="rId168"/>
    <p:sldId id="1118" r:id="rId169"/>
    <p:sldId id="1119" r:id="rId170"/>
    <p:sldId id="1120" r:id="rId171"/>
    <p:sldId id="1121" r:id="rId172"/>
    <p:sldId id="1122" r:id="rId173"/>
    <p:sldId id="1123" r:id="rId174"/>
    <p:sldId id="1124" r:id="rId175"/>
    <p:sldId id="1125" r:id="rId176"/>
    <p:sldId id="1126" r:id="rId177"/>
    <p:sldId id="1127" r:id="rId178"/>
    <p:sldId id="1128" r:id="rId179"/>
    <p:sldId id="1129" r:id="rId180"/>
    <p:sldId id="1130" r:id="rId181"/>
  </p:sldIdLst>
  <p:sldSz cx="9144000" cy="6858000" type="screen4x3"/>
  <p:notesSz cx="6858000" cy="9144000"/>
  <p:custDataLst>
    <p:tags r:id="rId1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B131D"/>
    <a:srgbClr val="292800"/>
    <a:srgbClr val="280A00"/>
    <a:srgbClr val="381700"/>
    <a:srgbClr val="281400"/>
    <a:srgbClr val="663300"/>
    <a:srgbClr val="FF975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0050" autoAdjust="0"/>
    <p:restoredTop sz="80000" autoAdjust="0"/>
  </p:normalViewPr>
  <p:slideViewPr>
    <p:cSldViewPr showGuides="1">
      <p:cViewPr varScale="1">
        <p:scale>
          <a:sx n="70" d="100"/>
          <a:sy n="70" d="100"/>
        </p:scale>
        <p:origin x="-672" y="-108"/>
      </p:cViewPr>
      <p:guideLst>
        <p:guide orient="horz" pos="2160"/>
        <p:guide orient="horz" pos="119"/>
        <p:guide orient="horz" pos="4201"/>
        <p:guide pos="2880"/>
        <p:guide pos="158"/>
        <p:guide pos="5602"/>
        <p:guide pos="1610"/>
        <p:guide pos="44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54" Type="http://schemas.openxmlformats.org/officeDocument/2006/relationships/slide" Target="slides/slide151.xml"/><Relationship Id="rId159" Type="http://schemas.openxmlformats.org/officeDocument/2006/relationships/slide" Target="slides/slide156.xml"/><Relationship Id="rId175" Type="http://schemas.openxmlformats.org/officeDocument/2006/relationships/slide" Target="slides/slide172.xml"/><Relationship Id="rId170" Type="http://schemas.openxmlformats.org/officeDocument/2006/relationships/slide" Target="slides/slide167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65" Type="http://schemas.openxmlformats.org/officeDocument/2006/relationships/slide" Target="slides/slide162.xml"/><Relationship Id="rId181" Type="http://schemas.openxmlformats.org/officeDocument/2006/relationships/slide" Target="slides/slide178.xml"/><Relationship Id="rId186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notesMaster" Target="notesMasters/notesMaster1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tags" Target="tags/tag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Relationship Id="rId4" Type="http://schemas.openxmlformats.org/officeDocument/2006/relationships/package" Target="../embeddings/Microsoft_Office_Excel_2007_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Workbook4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 prstMaterial="matte"/>
          </c:spPr>
          <c:dPt>
            <c:idx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scene3d>
                <a:camera prst="orthographicFront"/>
                <a:lightRig rig="threePt" dir="t"/>
              </a:scene3d>
              <a:sp3d prstMaterial="matte"/>
            </c:spPr>
            <c:pictureOptions>
              <c:pictureFormat val="stackScale"/>
              <c:pictureStackUnit val="6"/>
            </c:pictureOptions>
          </c:dPt>
          <c:dPt>
            <c:idx val="1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scene3d>
                <a:camera prst="orthographicFront"/>
                <a:lightRig rig="threePt" dir="t"/>
              </a:scene3d>
              <a:sp3d prstMaterial="matte"/>
            </c:spPr>
            <c:pictureOptions>
              <c:pictureFormat val="stackScale"/>
              <c:pictureStackUnit val="8"/>
            </c:pictureOptions>
          </c:dPt>
          <c:cat>
            <c:strRef>
              <c:f>Sheet1!$A$2:$A$3</c:f>
              <c:strCache>
                <c:ptCount val="2"/>
                <c:pt idx="0">
                  <c:v>一顿正常饮食</c:v>
                </c:pt>
                <c:pt idx="1">
                  <c:v>一中包爆米花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37</c:v>
                </c:pt>
              </c:numCache>
            </c:numRef>
          </c:val>
        </c:ser>
        <c:axId val="198880640"/>
        <c:axId val="198882432"/>
      </c:barChart>
      <c:catAx>
        <c:axId val="198880640"/>
        <c:scaling>
          <c:orientation val="minMax"/>
        </c:scaling>
        <c:axPos val="b"/>
        <c:tickLblPos val="nextTo"/>
        <c:txPr>
          <a:bodyPr/>
          <a:lstStyle/>
          <a:p>
            <a:pPr>
              <a:defRPr sz="2400"/>
            </a:pPr>
            <a:endParaRPr lang="zh-CN"/>
          </a:p>
        </c:txPr>
        <c:crossAx val="198882432"/>
        <c:crosses val="autoZero"/>
        <c:auto val="1"/>
        <c:lblAlgn val="ctr"/>
        <c:lblOffset val="100"/>
      </c:catAx>
      <c:valAx>
        <c:axId val="198882432"/>
        <c:scaling>
          <c:orientation val="minMax"/>
        </c:scaling>
        <c:delete val="1"/>
        <c:axPos val="l"/>
        <c:numFmt formatCode="General" sourceLinked="1"/>
        <c:tickLblPos val="none"/>
        <c:crossAx val="19888064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</c:chart>
  <c:txPr>
    <a:bodyPr/>
    <a:lstStyle/>
    <a:p>
      <a:pPr>
        <a:defRPr sz="1800"/>
      </a:pPr>
      <a:endParaRPr lang="zh-CN"/>
    </a:p>
  </c:txPr>
  <c:externalData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dPt>
            <c:idx val="0"/>
            <c:spPr>
              <a:solidFill>
                <a:srgbClr val="92D050"/>
              </a:solidFill>
            </c:spPr>
          </c:dPt>
          <c:dPt>
            <c:idx val="1"/>
            <c:spPr>
              <a:solidFill>
                <a:srgbClr val="FF0000"/>
              </a:solidFill>
            </c:spPr>
          </c:dPt>
          <c:dPt>
            <c:idx val="2"/>
            <c:spPr>
              <a:solidFill>
                <a:srgbClr val="92D050"/>
              </a:solidFill>
            </c:spPr>
          </c:dPt>
          <c:cat>
            <c:strRef>
              <c:f>Sheet1!$A$2:$A$5</c:f>
              <c:strCache>
                <c:ptCount val="3"/>
                <c:pt idx="0">
                  <c:v>1季度</c:v>
                </c:pt>
                <c:pt idx="1">
                  <c:v>2季度</c:v>
                </c:pt>
                <c:pt idx="2">
                  <c:v>3季度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2.5</c:v>
                </c:pt>
                <c:pt idx="2">
                  <c:v>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1季度</c:v>
                </c:pt>
                <c:pt idx="1">
                  <c:v>2季度</c:v>
                </c:pt>
                <c:pt idx="2">
                  <c:v>3季度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1季度</c:v>
                </c:pt>
                <c:pt idx="1">
                  <c:v>2季度</c:v>
                </c:pt>
                <c:pt idx="2">
                  <c:v>3季度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shape val="cylinder"/>
        <c:axId val="316296192"/>
        <c:axId val="316302080"/>
        <c:axId val="0"/>
      </c:bar3DChart>
      <c:catAx>
        <c:axId val="316296192"/>
        <c:scaling>
          <c:orientation val="minMax"/>
        </c:scaling>
        <c:axPos val="b"/>
        <c:tickLblPos val="nextTo"/>
        <c:crossAx val="316302080"/>
        <c:crosses val="autoZero"/>
        <c:auto val="1"/>
        <c:lblAlgn val="ctr"/>
        <c:lblOffset val="100"/>
      </c:catAx>
      <c:valAx>
        <c:axId val="316302080"/>
        <c:scaling>
          <c:orientation val="minMax"/>
        </c:scaling>
        <c:axPos val="l"/>
        <c:majorGridlines/>
        <c:numFmt formatCode="General" sourceLinked="1"/>
        <c:tickLblPos val="nextTo"/>
        <c:crossAx val="316296192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0.11587301587301589"/>
          <c:y val="6.9377990430622927E-2"/>
          <c:w val="0.86825396825396828"/>
          <c:h val="0.77751196172248749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东部</c:v>
                </c:pt>
              </c:strCache>
            </c:strRef>
          </c:tx>
          <c:spPr>
            <a:solidFill>
              <a:schemeClr val="accent1"/>
            </a:solidFill>
            <a:ln w="7104">
              <a:solidFill>
                <a:schemeClr val="tx1"/>
              </a:solidFill>
              <a:prstDash val="solid"/>
            </a:ln>
          </c:spPr>
          <c:dPt>
            <c:idx val="4"/>
            <c:spPr>
              <a:solidFill>
                <a:srgbClr val="FF0000"/>
              </a:solidFill>
              <a:ln w="7104">
                <a:solidFill>
                  <a:schemeClr val="tx1"/>
                </a:solidFill>
                <a:prstDash val="solid"/>
              </a:ln>
            </c:spPr>
          </c:dPt>
          <c:cat>
            <c:numRef>
              <c:f>Sheet1!$B$1:$G$1</c:f>
              <c:numCache>
                <c:formatCode>General</c:formatCode>
                <c:ptCount val="6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</c:numCache>
            </c:numRef>
          </c:cat>
          <c:val>
            <c:numRef>
              <c:f>Sheet1!$B$2:$G$2</c:f>
              <c:numCache>
                <c:formatCode>General</c:formatCode>
                <c:ptCount val="6"/>
                <c:pt idx="0">
                  <c:v>60</c:v>
                </c:pt>
                <c:pt idx="1">
                  <c:v>70</c:v>
                </c:pt>
                <c:pt idx="2">
                  <c:v>80</c:v>
                </c:pt>
                <c:pt idx="3">
                  <c:v>90</c:v>
                </c:pt>
                <c:pt idx="4">
                  <c:v>110</c:v>
                </c:pt>
                <c:pt idx="5">
                  <c:v>0</c:v>
                </c:pt>
              </c:numCache>
            </c:numRef>
          </c:val>
        </c:ser>
        <c:gapWidth val="270"/>
        <c:overlap val="-100"/>
        <c:axId val="316389632"/>
        <c:axId val="316391424"/>
      </c:barChart>
      <c:catAx>
        <c:axId val="316389632"/>
        <c:scaling>
          <c:orientation val="minMax"/>
        </c:scaling>
        <c:axPos val="b"/>
        <c:numFmt formatCode="General" sourceLinked="1"/>
        <c:majorTickMark val="none"/>
        <c:tickLblPos val="low"/>
        <c:spPr>
          <a:ln w="177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 rtl="0">
              <a:defRPr sz="1007" b="1" i="0" u="none" strike="noStrike" baseline="0">
                <a:solidFill>
                  <a:schemeClr val="tx1"/>
                </a:solidFill>
                <a:latin typeface="黑体"/>
                <a:ea typeface="黑体"/>
                <a:cs typeface="黑体"/>
              </a:defRPr>
            </a:pPr>
            <a:endParaRPr lang="zh-CN"/>
          </a:p>
        </c:txPr>
        <c:crossAx val="316391424"/>
        <c:crosses val="autoZero"/>
        <c:auto val="1"/>
        <c:lblAlgn val="ctr"/>
        <c:lblOffset val="100"/>
        <c:tickLblSkip val="1"/>
        <c:tickMarkSkip val="1"/>
      </c:catAx>
      <c:valAx>
        <c:axId val="316391424"/>
        <c:scaling>
          <c:orientation val="minMax"/>
        </c:scaling>
        <c:axPos val="l"/>
        <c:numFmt formatCode="General" sourceLinked="1"/>
        <c:majorTickMark val="in"/>
        <c:tickLblPos val="nextTo"/>
        <c:spPr>
          <a:ln w="177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07" b="1" i="0" u="none" strike="noStrike" baseline="0">
                <a:solidFill>
                  <a:schemeClr val="tx1"/>
                </a:solidFill>
                <a:latin typeface="黑体"/>
                <a:ea typeface="黑体"/>
                <a:cs typeface="黑体"/>
              </a:defRPr>
            </a:pPr>
            <a:endParaRPr lang="zh-CN"/>
          </a:p>
        </c:txPr>
        <c:crossAx val="316389632"/>
        <c:crosses val="autoZero"/>
        <c:crossBetween val="between"/>
      </c:valAx>
      <c:spPr>
        <a:noFill/>
        <a:ln w="14208">
          <a:noFill/>
        </a:ln>
      </c:spPr>
    </c:plotArea>
    <c:plotVisOnly val="1"/>
    <c:dispBlanksAs val="gap"/>
  </c:chart>
  <c:spPr>
    <a:noFill/>
    <a:ln>
      <a:noFill/>
    </a:ln>
  </c:spPr>
  <c:txPr>
    <a:bodyPr/>
    <a:lstStyle/>
    <a:p>
      <a:pPr>
        <a:defRPr sz="1007" b="1" i="0" u="none" strike="noStrike" baseline="0">
          <a:solidFill>
            <a:schemeClr val="tx1"/>
          </a:solidFill>
          <a:latin typeface="黑体"/>
          <a:ea typeface="黑体"/>
          <a:cs typeface="黑体"/>
        </a:defRPr>
      </a:pPr>
      <a:endParaRPr lang="zh-CN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1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1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12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2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12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12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11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C89DC-64EB-4D98-94B3-5E95386B55E7}" type="doc">
      <dgm:prSet loTypeId="urn:microsoft.com/office/officeart/2008/layout/AlternatingHexagons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2F71638-882E-481B-B06E-DD5AB05FD7D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zh-CN" dirty="0" smtClean="0">
              <a:latin typeface="微软雅黑" pitchFamily="34" charset="-122"/>
              <a:ea typeface="微软雅黑" pitchFamily="34" charset="-122"/>
            </a:rPr>
            <a:t>对齐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177F3474-4260-4E20-8D49-B0C2E185DB33}" type="parTrans" cxnId="{6E1D7F71-2DC1-427C-B59A-949AADFFA821}">
      <dgm:prSet/>
      <dgm:spPr/>
      <dgm:t>
        <a:bodyPr/>
        <a:lstStyle/>
        <a:p>
          <a:endParaRPr lang="zh-CN" altLang="en-US"/>
        </a:p>
      </dgm:t>
    </dgm:pt>
    <dgm:pt modelId="{AD1324C0-C4D2-41FC-80A0-BEDADB9DF593}" type="sibTrans" cxnId="{6E1D7F71-2DC1-427C-B59A-949AADFFA821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5C97D7C1-2A6E-4948-AD2F-C43B2F3CFD8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zh-CN" dirty="0" smtClean="0">
              <a:latin typeface="微软雅黑" pitchFamily="34" charset="-122"/>
              <a:ea typeface="微软雅黑" pitchFamily="34" charset="-122"/>
            </a:rPr>
            <a:t>聚拢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68B6A675-C0AF-4163-936C-B19E42730295}" type="parTrans" cxnId="{CE82FA21-C20A-4B33-A2FD-82F16E0E9AD0}">
      <dgm:prSet/>
      <dgm:spPr/>
      <dgm:t>
        <a:bodyPr/>
        <a:lstStyle/>
        <a:p>
          <a:endParaRPr lang="zh-CN" altLang="en-US"/>
        </a:p>
      </dgm:t>
    </dgm:pt>
    <dgm:pt modelId="{E213C2AB-0716-4057-A787-62EADAB9B67A}" type="sibTrans" cxnId="{CE82FA21-C20A-4B33-A2FD-82F16E0E9AD0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57735DDF-3AB2-4D04-9FA9-6AC77712572A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降噪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BC5DB2F9-10D7-4F1E-9164-14B66C035354}" type="parTrans" cxnId="{1ED0BA90-A0C3-42BE-98AF-6B691ECD2A68}">
      <dgm:prSet/>
      <dgm:spPr/>
      <dgm:t>
        <a:bodyPr/>
        <a:lstStyle/>
        <a:p>
          <a:endParaRPr lang="zh-CN" altLang="en-US"/>
        </a:p>
      </dgm:t>
    </dgm:pt>
    <dgm:pt modelId="{DBCC87B1-CC16-4815-89B6-0BD95E5C21C9}" type="sibTrans" cxnId="{1ED0BA90-A0C3-42BE-98AF-6B691ECD2A68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B7899AB4-DC11-4B35-961C-B55E348257C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zh-CN" dirty="0" smtClean="0">
              <a:latin typeface="微软雅黑" pitchFamily="34" charset="-122"/>
              <a:ea typeface="微软雅黑" pitchFamily="34" charset="-122"/>
            </a:rPr>
            <a:t>重复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4C27ADA2-FA1D-4905-8430-20FEECE06CAB}" type="parTrans" cxnId="{A897E718-0AA5-4440-89B1-893610A0DB12}">
      <dgm:prSet/>
      <dgm:spPr/>
      <dgm:t>
        <a:bodyPr/>
        <a:lstStyle/>
        <a:p>
          <a:endParaRPr lang="zh-CN" altLang="en-US"/>
        </a:p>
      </dgm:t>
    </dgm:pt>
    <dgm:pt modelId="{E8099166-2F91-496A-8D3E-06F1BB93725A}" type="sibTrans" cxnId="{A897E718-0AA5-4440-89B1-893610A0DB12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FA8272FB-B33A-41A5-A2F2-783CB0B213F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zh-CN" dirty="0" smtClean="0">
              <a:latin typeface="微软雅黑" pitchFamily="34" charset="-122"/>
              <a:ea typeface="微软雅黑" pitchFamily="34" charset="-122"/>
            </a:rPr>
            <a:t>对比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D3F8B3CF-CC9E-4104-8D08-3AAE44EF491D}" type="parTrans" cxnId="{C498520E-FBD1-4421-82F8-B7980731A252}">
      <dgm:prSet/>
      <dgm:spPr/>
      <dgm:t>
        <a:bodyPr/>
        <a:lstStyle/>
        <a:p>
          <a:endParaRPr lang="zh-CN" altLang="en-US"/>
        </a:p>
      </dgm:t>
    </dgm:pt>
    <dgm:pt modelId="{755AC8CC-D26B-4268-BF54-E8820A4949CE}" type="sibTrans" cxnId="{C498520E-FBD1-4421-82F8-B7980731A252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049FBC72-FF8F-41EB-BA00-29B821C2AA4B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zh-CN" dirty="0" smtClean="0">
              <a:latin typeface="微软雅黑" pitchFamily="34" charset="-122"/>
              <a:ea typeface="微软雅黑" pitchFamily="34" charset="-122"/>
            </a:rPr>
            <a:t>留白</a:t>
          </a:r>
          <a:endParaRPr lang="zh-CN" dirty="0">
            <a:latin typeface="微软雅黑" pitchFamily="34" charset="-122"/>
            <a:ea typeface="微软雅黑" pitchFamily="34" charset="-122"/>
          </a:endParaRPr>
        </a:p>
      </dgm:t>
    </dgm:pt>
    <dgm:pt modelId="{22C650D8-8A75-44A9-B726-160741C866B1}" type="parTrans" cxnId="{55A8A1FB-8891-4F7C-903E-D6792F98B528}">
      <dgm:prSet/>
      <dgm:spPr/>
      <dgm:t>
        <a:bodyPr/>
        <a:lstStyle/>
        <a:p>
          <a:endParaRPr lang="zh-CN" altLang="en-US"/>
        </a:p>
      </dgm:t>
    </dgm:pt>
    <dgm:pt modelId="{576F83B7-9FE0-4B85-8138-45EB1215BC45}" type="sibTrans" cxnId="{55A8A1FB-8891-4F7C-903E-D6792F98B528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6FDF20E8-1E73-4A44-BABB-4C6D7C0DE61F}" type="pres">
      <dgm:prSet presAssocID="{60FC89DC-64EB-4D98-94B3-5E95386B55E7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1BB78F28-7FC2-492C-987D-01DF94EF264C}" type="pres">
      <dgm:prSet presAssocID="{B2F71638-882E-481B-B06E-DD5AB05FD7D1}" presName="composite" presStyleCnt="0"/>
      <dgm:spPr/>
    </dgm:pt>
    <dgm:pt modelId="{E7F115F5-5F4F-45CD-9762-85223EA2F946}" type="pres">
      <dgm:prSet presAssocID="{B2F71638-882E-481B-B06E-DD5AB05FD7D1}" presName="Parent1" presStyleLbl="node1" presStyleIdx="0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623F21-34DF-4AEF-BB1E-24F267D59401}" type="pres">
      <dgm:prSet presAssocID="{B2F71638-882E-481B-B06E-DD5AB05FD7D1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8A65AF0-D66B-437A-A557-585C2D263DCA}" type="pres">
      <dgm:prSet presAssocID="{B2F71638-882E-481B-B06E-DD5AB05FD7D1}" presName="BalanceSpacing" presStyleCnt="0"/>
      <dgm:spPr/>
    </dgm:pt>
    <dgm:pt modelId="{0AD7258B-4231-4A5B-B373-6CF69EE1BF9F}" type="pres">
      <dgm:prSet presAssocID="{B2F71638-882E-481B-B06E-DD5AB05FD7D1}" presName="BalanceSpacing1" presStyleCnt="0"/>
      <dgm:spPr/>
    </dgm:pt>
    <dgm:pt modelId="{F7EF2018-449F-4F34-BB97-FC052B12253A}" type="pres">
      <dgm:prSet presAssocID="{AD1324C0-C4D2-41FC-80A0-BEDADB9DF593}" presName="Accent1Text" presStyleLbl="node1" presStyleIdx="1" presStyleCnt="12"/>
      <dgm:spPr/>
      <dgm:t>
        <a:bodyPr/>
        <a:lstStyle/>
        <a:p>
          <a:endParaRPr lang="zh-CN" altLang="en-US"/>
        </a:p>
      </dgm:t>
    </dgm:pt>
    <dgm:pt modelId="{C4171DDD-6F2E-413B-87F6-7A1704A245C5}" type="pres">
      <dgm:prSet presAssocID="{AD1324C0-C4D2-41FC-80A0-BEDADB9DF593}" presName="spaceBetweenRectangles" presStyleCnt="0"/>
      <dgm:spPr/>
    </dgm:pt>
    <dgm:pt modelId="{461DB93E-8E32-416F-A4D6-A83FB1447D75}" type="pres">
      <dgm:prSet presAssocID="{5C97D7C1-2A6E-4948-AD2F-C43B2F3CFD83}" presName="composite" presStyleCnt="0"/>
      <dgm:spPr/>
    </dgm:pt>
    <dgm:pt modelId="{E6457F96-97FF-462C-8073-F76E80CEAF07}" type="pres">
      <dgm:prSet presAssocID="{5C97D7C1-2A6E-4948-AD2F-C43B2F3CFD83}" presName="Parent1" presStyleLbl="node1" presStyleIdx="2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4CECA8-E010-449C-94C2-D3322BC3CA0B}" type="pres">
      <dgm:prSet presAssocID="{5C97D7C1-2A6E-4948-AD2F-C43B2F3CFD83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F6330BA6-89FE-4A88-8C00-755EB40D91FF}" type="pres">
      <dgm:prSet presAssocID="{5C97D7C1-2A6E-4948-AD2F-C43B2F3CFD83}" presName="BalanceSpacing" presStyleCnt="0"/>
      <dgm:spPr/>
    </dgm:pt>
    <dgm:pt modelId="{5D0F6BF6-0512-48E2-8798-E861894B997C}" type="pres">
      <dgm:prSet presAssocID="{5C97D7C1-2A6E-4948-AD2F-C43B2F3CFD83}" presName="BalanceSpacing1" presStyleCnt="0"/>
      <dgm:spPr/>
    </dgm:pt>
    <dgm:pt modelId="{BC0B3383-30C8-4E9B-8426-5C65C23455CB}" type="pres">
      <dgm:prSet presAssocID="{E213C2AB-0716-4057-A787-62EADAB9B67A}" presName="Accent1Text" presStyleLbl="node1" presStyleIdx="3" presStyleCnt="12"/>
      <dgm:spPr/>
      <dgm:t>
        <a:bodyPr/>
        <a:lstStyle/>
        <a:p>
          <a:endParaRPr lang="zh-CN" altLang="en-US"/>
        </a:p>
      </dgm:t>
    </dgm:pt>
    <dgm:pt modelId="{942DC608-5A11-4E56-BD75-69646CB53B4F}" type="pres">
      <dgm:prSet presAssocID="{E213C2AB-0716-4057-A787-62EADAB9B67A}" presName="spaceBetweenRectangles" presStyleCnt="0"/>
      <dgm:spPr/>
    </dgm:pt>
    <dgm:pt modelId="{9983E50E-1B45-48AF-A76B-417C301B5784}" type="pres">
      <dgm:prSet presAssocID="{57735DDF-3AB2-4D04-9FA9-6AC77712572A}" presName="composite" presStyleCnt="0"/>
      <dgm:spPr/>
    </dgm:pt>
    <dgm:pt modelId="{66488C0E-C7A8-4352-A7E3-B35F3C0E035A}" type="pres">
      <dgm:prSet presAssocID="{57735DDF-3AB2-4D04-9FA9-6AC77712572A}" presName="Parent1" presStyleLbl="node1" presStyleIdx="4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E1624D-F085-40FB-B12B-EA1C99CD33E3}" type="pres">
      <dgm:prSet presAssocID="{57735DDF-3AB2-4D04-9FA9-6AC77712572A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F51F42B1-1BAE-46E6-969F-5515E7ED22E6}" type="pres">
      <dgm:prSet presAssocID="{57735DDF-3AB2-4D04-9FA9-6AC77712572A}" presName="BalanceSpacing" presStyleCnt="0"/>
      <dgm:spPr/>
    </dgm:pt>
    <dgm:pt modelId="{13FAD4AB-4FBC-4264-A493-DB6547371F3B}" type="pres">
      <dgm:prSet presAssocID="{57735DDF-3AB2-4D04-9FA9-6AC77712572A}" presName="BalanceSpacing1" presStyleCnt="0"/>
      <dgm:spPr/>
    </dgm:pt>
    <dgm:pt modelId="{1835A013-72B5-4CD3-8381-5B992DBADD64}" type="pres">
      <dgm:prSet presAssocID="{DBCC87B1-CC16-4815-89B6-0BD95E5C21C9}" presName="Accent1Text" presStyleLbl="node1" presStyleIdx="5" presStyleCnt="12"/>
      <dgm:spPr/>
      <dgm:t>
        <a:bodyPr/>
        <a:lstStyle/>
        <a:p>
          <a:endParaRPr lang="zh-CN" altLang="en-US"/>
        </a:p>
      </dgm:t>
    </dgm:pt>
    <dgm:pt modelId="{3F83FC48-278E-4E7D-B2FF-27F09CCCEC8A}" type="pres">
      <dgm:prSet presAssocID="{DBCC87B1-CC16-4815-89B6-0BD95E5C21C9}" presName="spaceBetweenRectangles" presStyleCnt="0"/>
      <dgm:spPr/>
    </dgm:pt>
    <dgm:pt modelId="{5B95FF03-86BE-4E9F-9E8C-1F1E419DC389}" type="pres">
      <dgm:prSet presAssocID="{B7899AB4-DC11-4B35-961C-B55E348257C3}" presName="composite" presStyleCnt="0"/>
      <dgm:spPr/>
    </dgm:pt>
    <dgm:pt modelId="{93C1231B-9BE7-46EC-8C9F-2F316BC4EABB}" type="pres">
      <dgm:prSet presAssocID="{B7899AB4-DC11-4B35-961C-B55E348257C3}" presName="Parent1" presStyleLbl="node1" presStyleIdx="6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B2017C-930D-436D-9BB1-6A918365DBF0}" type="pres">
      <dgm:prSet presAssocID="{B7899AB4-DC11-4B35-961C-B55E348257C3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62B740EA-52A3-47EB-B991-1EE7A84A785A}" type="pres">
      <dgm:prSet presAssocID="{B7899AB4-DC11-4B35-961C-B55E348257C3}" presName="BalanceSpacing" presStyleCnt="0"/>
      <dgm:spPr/>
    </dgm:pt>
    <dgm:pt modelId="{F5C3FB03-F3E7-4B37-882A-B4ACC95C3BCA}" type="pres">
      <dgm:prSet presAssocID="{B7899AB4-DC11-4B35-961C-B55E348257C3}" presName="BalanceSpacing1" presStyleCnt="0"/>
      <dgm:spPr/>
    </dgm:pt>
    <dgm:pt modelId="{0A51E5F3-B3AC-4C56-801B-62336B7DDD5B}" type="pres">
      <dgm:prSet presAssocID="{E8099166-2F91-496A-8D3E-06F1BB93725A}" presName="Accent1Text" presStyleLbl="node1" presStyleIdx="7" presStyleCnt="12"/>
      <dgm:spPr/>
      <dgm:t>
        <a:bodyPr/>
        <a:lstStyle/>
        <a:p>
          <a:endParaRPr lang="zh-CN" altLang="en-US"/>
        </a:p>
      </dgm:t>
    </dgm:pt>
    <dgm:pt modelId="{EC074FFE-C876-4DDE-9999-D18D2872BAF8}" type="pres">
      <dgm:prSet presAssocID="{E8099166-2F91-496A-8D3E-06F1BB93725A}" presName="spaceBetweenRectangles" presStyleCnt="0"/>
      <dgm:spPr/>
    </dgm:pt>
    <dgm:pt modelId="{B7E957F5-2485-447A-823D-9FDF6E179CB1}" type="pres">
      <dgm:prSet presAssocID="{FA8272FB-B33A-41A5-A2F2-783CB0B213F7}" presName="composite" presStyleCnt="0"/>
      <dgm:spPr/>
    </dgm:pt>
    <dgm:pt modelId="{45E718D9-7DD7-49FF-A5AB-2CA5CA809029}" type="pres">
      <dgm:prSet presAssocID="{FA8272FB-B33A-41A5-A2F2-783CB0B213F7}" presName="Parent1" presStyleLbl="node1" presStyleIdx="8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2587D3-F684-48FE-976E-3E45DDD2AEDB}" type="pres">
      <dgm:prSet presAssocID="{FA8272FB-B33A-41A5-A2F2-783CB0B213F7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FF10AD3-A84A-40C7-AEB2-E723C3079E46}" type="pres">
      <dgm:prSet presAssocID="{FA8272FB-B33A-41A5-A2F2-783CB0B213F7}" presName="BalanceSpacing" presStyleCnt="0"/>
      <dgm:spPr/>
    </dgm:pt>
    <dgm:pt modelId="{8A264826-7A4C-40A3-8E3E-D8278399A26C}" type="pres">
      <dgm:prSet presAssocID="{FA8272FB-B33A-41A5-A2F2-783CB0B213F7}" presName="BalanceSpacing1" presStyleCnt="0"/>
      <dgm:spPr/>
    </dgm:pt>
    <dgm:pt modelId="{55312EB0-FAE6-4049-9B84-7A21FAE1738C}" type="pres">
      <dgm:prSet presAssocID="{755AC8CC-D26B-4268-BF54-E8820A4949CE}" presName="Accent1Text" presStyleLbl="node1" presStyleIdx="9" presStyleCnt="12"/>
      <dgm:spPr/>
      <dgm:t>
        <a:bodyPr/>
        <a:lstStyle/>
        <a:p>
          <a:endParaRPr lang="zh-CN" altLang="en-US"/>
        </a:p>
      </dgm:t>
    </dgm:pt>
    <dgm:pt modelId="{4FD6F8BC-B4DC-4A94-9276-A5E556908470}" type="pres">
      <dgm:prSet presAssocID="{755AC8CC-D26B-4268-BF54-E8820A4949CE}" presName="spaceBetweenRectangles" presStyleCnt="0"/>
      <dgm:spPr/>
    </dgm:pt>
    <dgm:pt modelId="{52091F52-5F14-4936-B33E-D0221E672750}" type="pres">
      <dgm:prSet presAssocID="{049FBC72-FF8F-41EB-BA00-29B821C2AA4B}" presName="composite" presStyleCnt="0"/>
      <dgm:spPr/>
    </dgm:pt>
    <dgm:pt modelId="{94059B67-898B-4432-BF4B-E7E7F0195AE6}" type="pres">
      <dgm:prSet presAssocID="{049FBC72-FF8F-41EB-BA00-29B821C2AA4B}" presName="Parent1" presStyleLbl="node1" presStyleIdx="10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024495-DB7C-45AA-90C4-EE11A8AA0DCB}" type="pres">
      <dgm:prSet presAssocID="{049FBC72-FF8F-41EB-BA00-29B821C2AA4B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69AEFED7-194D-4CE1-AAC3-A74602C0AEAB}" type="pres">
      <dgm:prSet presAssocID="{049FBC72-FF8F-41EB-BA00-29B821C2AA4B}" presName="BalanceSpacing" presStyleCnt="0"/>
      <dgm:spPr/>
    </dgm:pt>
    <dgm:pt modelId="{E69DF6AF-75DD-41E6-B1A4-A1F912686711}" type="pres">
      <dgm:prSet presAssocID="{049FBC72-FF8F-41EB-BA00-29B821C2AA4B}" presName="BalanceSpacing1" presStyleCnt="0"/>
      <dgm:spPr/>
    </dgm:pt>
    <dgm:pt modelId="{5C514231-5142-4FDC-A930-9CC5465F7265}" type="pres">
      <dgm:prSet presAssocID="{576F83B7-9FE0-4B85-8138-45EB1215BC45}" presName="Accent1Text" presStyleLbl="node1" presStyleIdx="11" presStyleCnt="12"/>
      <dgm:spPr/>
      <dgm:t>
        <a:bodyPr/>
        <a:lstStyle/>
        <a:p>
          <a:endParaRPr lang="zh-CN" altLang="en-US"/>
        </a:p>
      </dgm:t>
    </dgm:pt>
  </dgm:ptLst>
  <dgm:cxnLst>
    <dgm:cxn modelId="{C713ABBF-3F57-419C-B58E-09B8845B2304}" type="presOf" srcId="{5C97D7C1-2A6E-4948-AD2F-C43B2F3CFD83}" destId="{E6457F96-97FF-462C-8073-F76E80CEAF07}" srcOrd="0" destOrd="0" presId="urn:microsoft.com/office/officeart/2008/layout/AlternatingHexagons"/>
    <dgm:cxn modelId="{9DB51F88-C89B-49AD-8E0E-A7DE4CAC28B6}" type="presOf" srcId="{B2F71638-882E-481B-B06E-DD5AB05FD7D1}" destId="{E7F115F5-5F4F-45CD-9762-85223EA2F946}" srcOrd="0" destOrd="0" presId="urn:microsoft.com/office/officeart/2008/layout/AlternatingHexagons"/>
    <dgm:cxn modelId="{A97292CC-E2D8-44AF-9DDE-67E3FEC91561}" type="presOf" srcId="{049FBC72-FF8F-41EB-BA00-29B821C2AA4B}" destId="{94059B67-898B-4432-BF4B-E7E7F0195AE6}" srcOrd="0" destOrd="0" presId="urn:microsoft.com/office/officeart/2008/layout/AlternatingHexagons"/>
    <dgm:cxn modelId="{B0F614B8-9A98-4B3E-BD43-21316C939518}" type="presOf" srcId="{DBCC87B1-CC16-4815-89B6-0BD95E5C21C9}" destId="{1835A013-72B5-4CD3-8381-5B992DBADD64}" srcOrd="0" destOrd="0" presId="urn:microsoft.com/office/officeart/2008/layout/AlternatingHexagons"/>
    <dgm:cxn modelId="{A897E718-0AA5-4440-89B1-893610A0DB12}" srcId="{60FC89DC-64EB-4D98-94B3-5E95386B55E7}" destId="{B7899AB4-DC11-4B35-961C-B55E348257C3}" srcOrd="3" destOrd="0" parTransId="{4C27ADA2-FA1D-4905-8430-20FEECE06CAB}" sibTransId="{E8099166-2F91-496A-8D3E-06F1BB93725A}"/>
    <dgm:cxn modelId="{1A9A992F-9658-42CB-ADF6-F82BFA5F293D}" type="presOf" srcId="{FA8272FB-B33A-41A5-A2F2-783CB0B213F7}" destId="{45E718D9-7DD7-49FF-A5AB-2CA5CA809029}" srcOrd="0" destOrd="0" presId="urn:microsoft.com/office/officeart/2008/layout/AlternatingHexagons"/>
    <dgm:cxn modelId="{1EFADB10-FC01-43BB-B329-6394514A75FC}" type="presOf" srcId="{755AC8CC-D26B-4268-BF54-E8820A4949CE}" destId="{55312EB0-FAE6-4049-9B84-7A21FAE1738C}" srcOrd="0" destOrd="0" presId="urn:microsoft.com/office/officeart/2008/layout/AlternatingHexagons"/>
    <dgm:cxn modelId="{55A8A1FB-8891-4F7C-903E-D6792F98B528}" srcId="{60FC89DC-64EB-4D98-94B3-5E95386B55E7}" destId="{049FBC72-FF8F-41EB-BA00-29B821C2AA4B}" srcOrd="5" destOrd="0" parTransId="{22C650D8-8A75-44A9-B726-160741C866B1}" sibTransId="{576F83B7-9FE0-4B85-8138-45EB1215BC45}"/>
    <dgm:cxn modelId="{EBDE5327-7949-47F5-AE05-98015DD83C3A}" type="presOf" srcId="{AD1324C0-C4D2-41FC-80A0-BEDADB9DF593}" destId="{F7EF2018-449F-4F34-BB97-FC052B12253A}" srcOrd="0" destOrd="0" presId="urn:microsoft.com/office/officeart/2008/layout/AlternatingHexagons"/>
    <dgm:cxn modelId="{550EE3ED-32D2-4CE0-BBB3-AB910AE7924A}" type="presOf" srcId="{E213C2AB-0716-4057-A787-62EADAB9B67A}" destId="{BC0B3383-30C8-4E9B-8426-5C65C23455CB}" srcOrd="0" destOrd="0" presId="urn:microsoft.com/office/officeart/2008/layout/AlternatingHexagons"/>
    <dgm:cxn modelId="{11DA815B-61E7-4FD1-A944-73EA4326A97D}" type="presOf" srcId="{E8099166-2F91-496A-8D3E-06F1BB93725A}" destId="{0A51E5F3-B3AC-4C56-801B-62336B7DDD5B}" srcOrd="0" destOrd="0" presId="urn:microsoft.com/office/officeart/2008/layout/AlternatingHexagons"/>
    <dgm:cxn modelId="{1ED0BA90-A0C3-42BE-98AF-6B691ECD2A68}" srcId="{60FC89DC-64EB-4D98-94B3-5E95386B55E7}" destId="{57735DDF-3AB2-4D04-9FA9-6AC77712572A}" srcOrd="2" destOrd="0" parTransId="{BC5DB2F9-10D7-4F1E-9164-14B66C035354}" sibTransId="{DBCC87B1-CC16-4815-89B6-0BD95E5C21C9}"/>
    <dgm:cxn modelId="{850E32DF-03D4-4572-8763-24B795865FED}" type="presOf" srcId="{57735DDF-3AB2-4D04-9FA9-6AC77712572A}" destId="{66488C0E-C7A8-4352-A7E3-B35F3C0E035A}" srcOrd="0" destOrd="0" presId="urn:microsoft.com/office/officeart/2008/layout/AlternatingHexagons"/>
    <dgm:cxn modelId="{EFAAF306-AC7E-40C9-879D-4108027F1DCD}" type="presOf" srcId="{B7899AB4-DC11-4B35-961C-B55E348257C3}" destId="{93C1231B-9BE7-46EC-8C9F-2F316BC4EABB}" srcOrd="0" destOrd="0" presId="urn:microsoft.com/office/officeart/2008/layout/AlternatingHexagons"/>
    <dgm:cxn modelId="{C498520E-FBD1-4421-82F8-B7980731A252}" srcId="{60FC89DC-64EB-4D98-94B3-5E95386B55E7}" destId="{FA8272FB-B33A-41A5-A2F2-783CB0B213F7}" srcOrd="4" destOrd="0" parTransId="{D3F8B3CF-CC9E-4104-8D08-3AAE44EF491D}" sibTransId="{755AC8CC-D26B-4268-BF54-E8820A4949CE}"/>
    <dgm:cxn modelId="{6E1D7F71-2DC1-427C-B59A-949AADFFA821}" srcId="{60FC89DC-64EB-4D98-94B3-5E95386B55E7}" destId="{B2F71638-882E-481B-B06E-DD5AB05FD7D1}" srcOrd="0" destOrd="0" parTransId="{177F3474-4260-4E20-8D49-B0C2E185DB33}" sibTransId="{AD1324C0-C4D2-41FC-80A0-BEDADB9DF593}"/>
    <dgm:cxn modelId="{CE82FA21-C20A-4B33-A2FD-82F16E0E9AD0}" srcId="{60FC89DC-64EB-4D98-94B3-5E95386B55E7}" destId="{5C97D7C1-2A6E-4948-AD2F-C43B2F3CFD83}" srcOrd="1" destOrd="0" parTransId="{68B6A675-C0AF-4163-936C-B19E42730295}" sibTransId="{E213C2AB-0716-4057-A787-62EADAB9B67A}"/>
    <dgm:cxn modelId="{6E5B6D6B-B2F7-462E-A4B9-84B50DE47930}" type="presOf" srcId="{60FC89DC-64EB-4D98-94B3-5E95386B55E7}" destId="{6FDF20E8-1E73-4A44-BABB-4C6D7C0DE61F}" srcOrd="0" destOrd="0" presId="urn:microsoft.com/office/officeart/2008/layout/AlternatingHexagons"/>
    <dgm:cxn modelId="{73522511-C3AE-4F9B-933E-0B2D004DD87A}" type="presOf" srcId="{576F83B7-9FE0-4B85-8138-45EB1215BC45}" destId="{5C514231-5142-4FDC-A930-9CC5465F7265}" srcOrd="0" destOrd="0" presId="urn:microsoft.com/office/officeart/2008/layout/AlternatingHexagons"/>
    <dgm:cxn modelId="{434E3BA5-AD4B-4075-9F28-4138090FA64F}" type="presParOf" srcId="{6FDF20E8-1E73-4A44-BABB-4C6D7C0DE61F}" destId="{1BB78F28-7FC2-492C-987D-01DF94EF264C}" srcOrd="0" destOrd="0" presId="urn:microsoft.com/office/officeart/2008/layout/AlternatingHexagons"/>
    <dgm:cxn modelId="{C82A7810-A19E-4644-8FD1-391B0950D637}" type="presParOf" srcId="{1BB78F28-7FC2-492C-987D-01DF94EF264C}" destId="{E7F115F5-5F4F-45CD-9762-85223EA2F946}" srcOrd="0" destOrd="0" presId="urn:microsoft.com/office/officeart/2008/layout/AlternatingHexagons"/>
    <dgm:cxn modelId="{F98BFD27-5C2A-46ED-B8CB-668CC4505135}" type="presParOf" srcId="{1BB78F28-7FC2-492C-987D-01DF94EF264C}" destId="{4C623F21-34DF-4AEF-BB1E-24F267D59401}" srcOrd="1" destOrd="0" presId="urn:microsoft.com/office/officeart/2008/layout/AlternatingHexagons"/>
    <dgm:cxn modelId="{3CA5E08A-3D0E-4EF4-9ED0-91A86855CF50}" type="presParOf" srcId="{1BB78F28-7FC2-492C-987D-01DF94EF264C}" destId="{E8A65AF0-D66B-437A-A557-585C2D263DCA}" srcOrd="2" destOrd="0" presId="urn:microsoft.com/office/officeart/2008/layout/AlternatingHexagons"/>
    <dgm:cxn modelId="{C0E9261E-634B-4EC1-B41D-32831C4C3912}" type="presParOf" srcId="{1BB78F28-7FC2-492C-987D-01DF94EF264C}" destId="{0AD7258B-4231-4A5B-B373-6CF69EE1BF9F}" srcOrd="3" destOrd="0" presId="urn:microsoft.com/office/officeart/2008/layout/AlternatingHexagons"/>
    <dgm:cxn modelId="{3B33592D-5250-4684-9E4D-7100CC4EA7ED}" type="presParOf" srcId="{1BB78F28-7FC2-492C-987D-01DF94EF264C}" destId="{F7EF2018-449F-4F34-BB97-FC052B12253A}" srcOrd="4" destOrd="0" presId="urn:microsoft.com/office/officeart/2008/layout/AlternatingHexagons"/>
    <dgm:cxn modelId="{679C7117-A109-457B-9D10-B576E0700428}" type="presParOf" srcId="{6FDF20E8-1E73-4A44-BABB-4C6D7C0DE61F}" destId="{C4171DDD-6F2E-413B-87F6-7A1704A245C5}" srcOrd="1" destOrd="0" presId="urn:microsoft.com/office/officeart/2008/layout/AlternatingHexagons"/>
    <dgm:cxn modelId="{D19339FD-C6AE-4D58-BF01-D34734D6959D}" type="presParOf" srcId="{6FDF20E8-1E73-4A44-BABB-4C6D7C0DE61F}" destId="{461DB93E-8E32-416F-A4D6-A83FB1447D75}" srcOrd="2" destOrd="0" presId="urn:microsoft.com/office/officeart/2008/layout/AlternatingHexagons"/>
    <dgm:cxn modelId="{16DB7DC6-EAC6-44DB-9D63-F309260F299C}" type="presParOf" srcId="{461DB93E-8E32-416F-A4D6-A83FB1447D75}" destId="{E6457F96-97FF-462C-8073-F76E80CEAF07}" srcOrd="0" destOrd="0" presId="urn:microsoft.com/office/officeart/2008/layout/AlternatingHexagons"/>
    <dgm:cxn modelId="{37BB1E3B-E255-4F5C-B8FE-6A169802E76D}" type="presParOf" srcId="{461DB93E-8E32-416F-A4D6-A83FB1447D75}" destId="{E44CECA8-E010-449C-94C2-D3322BC3CA0B}" srcOrd="1" destOrd="0" presId="urn:microsoft.com/office/officeart/2008/layout/AlternatingHexagons"/>
    <dgm:cxn modelId="{D2C75A95-1910-4971-A8BB-A1A18245BD29}" type="presParOf" srcId="{461DB93E-8E32-416F-A4D6-A83FB1447D75}" destId="{F6330BA6-89FE-4A88-8C00-755EB40D91FF}" srcOrd="2" destOrd="0" presId="urn:microsoft.com/office/officeart/2008/layout/AlternatingHexagons"/>
    <dgm:cxn modelId="{376DD81B-F2B9-4C2C-99F6-04D8239B5277}" type="presParOf" srcId="{461DB93E-8E32-416F-A4D6-A83FB1447D75}" destId="{5D0F6BF6-0512-48E2-8798-E861894B997C}" srcOrd="3" destOrd="0" presId="urn:microsoft.com/office/officeart/2008/layout/AlternatingHexagons"/>
    <dgm:cxn modelId="{31FEEF0C-EE04-441E-912D-A6AC9C3BCC85}" type="presParOf" srcId="{461DB93E-8E32-416F-A4D6-A83FB1447D75}" destId="{BC0B3383-30C8-4E9B-8426-5C65C23455CB}" srcOrd="4" destOrd="0" presId="urn:microsoft.com/office/officeart/2008/layout/AlternatingHexagons"/>
    <dgm:cxn modelId="{1EFF03E8-60F3-4EE3-9BE9-439605C39018}" type="presParOf" srcId="{6FDF20E8-1E73-4A44-BABB-4C6D7C0DE61F}" destId="{942DC608-5A11-4E56-BD75-69646CB53B4F}" srcOrd="3" destOrd="0" presId="urn:microsoft.com/office/officeart/2008/layout/AlternatingHexagons"/>
    <dgm:cxn modelId="{36F350F2-677B-48CE-819D-224AB349B58B}" type="presParOf" srcId="{6FDF20E8-1E73-4A44-BABB-4C6D7C0DE61F}" destId="{9983E50E-1B45-48AF-A76B-417C301B5784}" srcOrd="4" destOrd="0" presId="urn:microsoft.com/office/officeart/2008/layout/AlternatingHexagons"/>
    <dgm:cxn modelId="{44998C8B-F313-4F68-A1D3-A999997363F9}" type="presParOf" srcId="{9983E50E-1B45-48AF-A76B-417C301B5784}" destId="{66488C0E-C7A8-4352-A7E3-B35F3C0E035A}" srcOrd="0" destOrd="0" presId="urn:microsoft.com/office/officeart/2008/layout/AlternatingHexagons"/>
    <dgm:cxn modelId="{C284D6A6-007D-4566-A921-17108FE72398}" type="presParOf" srcId="{9983E50E-1B45-48AF-A76B-417C301B5784}" destId="{BCE1624D-F085-40FB-B12B-EA1C99CD33E3}" srcOrd="1" destOrd="0" presId="urn:microsoft.com/office/officeart/2008/layout/AlternatingHexagons"/>
    <dgm:cxn modelId="{0F6EE42F-5350-4F92-AFDC-53C11A3A26CD}" type="presParOf" srcId="{9983E50E-1B45-48AF-A76B-417C301B5784}" destId="{F51F42B1-1BAE-46E6-969F-5515E7ED22E6}" srcOrd="2" destOrd="0" presId="urn:microsoft.com/office/officeart/2008/layout/AlternatingHexagons"/>
    <dgm:cxn modelId="{E8DEF755-BB97-456F-B62B-32BF03BB011F}" type="presParOf" srcId="{9983E50E-1B45-48AF-A76B-417C301B5784}" destId="{13FAD4AB-4FBC-4264-A493-DB6547371F3B}" srcOrd="3" destOrd="0" presId="urn:microsoft.com/office/officeart/2008/layout/AlternatingHexagons"/>
    <dgm:cxn modelId="{8662FE7E-3991-4E50-A35F-182AAE40380B}" type="presParOf" srcId="{9983E50E-1B45-48AF-A76B-417C301B5784}" destId="{1835A013-72B5-4CD3-8381-5B992DBADD64}" srcOrd="4" destOrd="0" presId="urn:microsoft.com/office/officeart/2008/layout/AlternatingHexagons"/>
    <dgm:cxn modelId="{F739EE56-957C-4989-A136-01A7A19C0A83}" type="presParOf" srcId="{6FDF20E8-1E73-4A44-BABB-4C6D7C0DE61F}" destId="{3F83FC48-278E-4E7D-B2FF-27F09CCCEC8A}" srcOrd="5" destOrd="0" presId="urn:microsoft.com/office/officeart/2008/layout/AlternatingHexagons"/>
    <dgm:cxn modelId="{E3FB0EBC-3DC4-461D-8DC3-A1B5A856DE80}" type="presParOf" srcId="{6FDF20E8-1E73-4A44-BABB-4C6D7C0DE61F}" destId="{5B95FF03-86BE-4E9F-9E8C-1F1E419DC389}" srcOrd="6" destOrd="0" presId="urn:microsoft.com/office/officeart/2008/layout/AlternatingHexagons"/>
    <dgm:cxn modelId="{30714507-E2A6-46FB-BF02-8414772598C4}" type="presParOf" srcId="{5B95FF03-86BE-4E9F-9E8C-1F1E419DC389}" destId="{93C1231B-9BE7-46EC-8C9F-2F316BC4EABB}" srcOrd="0" destOrd="0" presId="urn:microsoft.com/office/officeart/2008/layout/AlternatingHexagons"/>
    <dgm:cxn modelId="{19E71B2A-B3FE-4D17-BEDF-9EE806975317}" type="presParOf" srcId="{5B95FF03-86BE-4E9F-9E8C-1F1E419DC389}" destId="{F3B2017C-930D-436D-9BB1-6A918365DBF0}" srcOrd="1" destOrd="0" presId="urn:microsoft.com/office/officeart/2008/layout/AlternatingHexagons"/>
    <dgm:cxn modelId="{6C3ABEFB-5CEB-4267-A8B1-66621DDD4AB7}" type="presParOf" srcId="{5B95FF03-86BE-4E9F-9E8C-1F1E419DC389}" destId="{62B740EA-52A3-47EB-B991-1EE7A84A785A}" srcOrd="2" destOrd="0" presId="urn:microsoft.com/office/officeart/2008/layout/AlternatingHexagons"/>
    <dgm:cxn modelId="{B2EE25AB-1165-4DE2-86C8-4B799CB39C24}" type="presParOf" srcId="{5B95FF03-86BE-4E9F-9E8C-1F1E419DC389}" destId="{F5C3FB03-F3E7-4B37-882A-B4ACC95C3BCA}" srcOrd="3" destOrd="0" presId="urn:microsoft.com/office/officeart/2008/layout/AlternatingHexagons"/>
    <dgm:cxn modelId="{A3AB7836-5A55-4BEC-9235-82816D0B74BA}" type="presParOf" srcId="{5B95FF03-86BE-4E9F-9E8C-1F1E419DC389}" destId="{0A51E5F3-B3AC-4C56-801B-62336B7DDD5B}" srcOrd="4" destOrd="0" presId="urn:microsoft.com/office/officeart/2008/layout/AlternatingHexagons"/>
    <dgm:cxn modelId="{993EECCE-A7C9-4923-B804-61A57C7970EA}" type="presParOf" srcId="{6FDF20E8-1E73-4A44-BABB-4C6D7C0DE61F}" destId="{EC074FFE-C876-4DDE-9999-D18D2872BAF8}" srcOrd="7" destOrd="0" presId="urn:microsoft.com/office/officeart/2008/layout/AlternatingHexagons"/>
    <dgm:cxn modelId="{06EA5ED8-5064-4EB9-BA23-129D03E60870}" type="presParOf" srcId="{6FDF20E8-1E73-4A44-BABB-4C6D7C0DE61F}" destId="{B7E957F5-2485-447A-823D-9FDF6E179CB1}" srcOrd="8" destOrd="0" presId="urn:microsoft.com/office/officeart/2008/layout/AlternatingHexagons"/>
    <dgm:cxn modelId="{ADDC8719-89F5-4AAE-93FA-278CB804AEAB}" type="presParOf" srcId="{B7E957F5-2485-447A-823D-9FDF6E179CB1}" destId="{45E718D9-7DD7-49FF-A5AB-2CA5CA809029}" srcOrd="0" destOrd="0" presId="urn:microsoft.com/office/officeart/2008/layout/AlternatingHexagons"/>
    <dgm:cxn modelId="{51BF0531-BACF-4FB0-A310-E1AF26852533}" type="presParOf" srcId="{B7E957F5-2485-447A-823D-9FDF6E179CB1}" destId="{BE2587D3-F684-48FE-976E-3E45DDD2AEDB}" srcOrd="1" destOrd="0" presId="urn:microsoft.com/office/officeart/2008/layout/AlternatingHexagons"/>
    <dgm:cxn modelId="{EFCC4D71-A44F-443F-A94B-40CA52208FB6}" type="presParOf" srcId="{B7E957F5-2485-447A-823D-9FDF6E179CB1}" destId="{DFF10AD3-A84A-40C7-AEB2-E723C3079E46}" srcOrd="2" destOrd="0" presId="urn:microsoft.com/office/officeart/2008/layout/AlternatingHexagons"/>
    <dgm:cxn modelId="{7ACED5A0-6C6F-46E7-9A06-E4778B38838C}" type="presParOf" srcId="{B7E957F5-2485-447A-823D-9FDF6E179CB1}" destId="{8A264826-7A4C-40A3-8E3E-D8278399A26C}" srcOrd="3" destOrd="0" presId="urn:microsoft.com/office/officeart/2008/layout/AlternatingHexagons"/>
    <dgm:cxn modelId="{7B3E0BC5-E1A7-4C10-9D48-581FFD6D827A}" type="presParOf" srcId="{B7E957F5-2485-447A-823D-9FDF6E179CB1}" destId="{55312EB0-FAE6-4049-9B84-7A21FAE1738C}" srcOrd="4" destOrd="0" presId="urn:microsoft.com/office/officeart/2008/layout/AlternatingHexagons"/>
    <dgm:cxn modelId="{E2376CFA-194B-4731-9A8D-6ECB246BCF86}" type="presParOf" srcId="{6FDF20E8-1E73-4A44-BABB-4C6D7C0DE61F}" destId="{4FD6F8BC-B4DC-4A94-9276-A5E556908470}" srcOrd="9" destOrd="0" presId="urn:microsoft.com/office/officeart/2008/layout/AlternatingHexagons"/>
    <dgm:cxn modelId="{A9FC6923-8577-42C1-9801-08CC94D002EE}" type="presParOf" srcId="{6FDF20E8-1E73-4A44-BABB-4C6D7C0DE61F}" destId="{52091F52-5F14-4936-B33E-D0221E672750}" srcOrd="10" destOrd="0" presId="urn:microsoft.com/office/officeart/2008/layout/AlternatingHexagons"/>
    <dgm:cxn modelId="{49DFD705-3AC4-4A9F-A251-99928CF52FD6}" type="presParOf" srcId="{52091F52-5F14-4936-B33E-D0221E672750}" destId="{94059B67-898B-4432-BF4B-E7E7F0195AE6}" srcOrd="0" destOrd="0" presId="urn:microsoft.com/office/officeart/2008/layout/AlternatingHexagons"/>
    <dgm:cxn modelId="{15741391-619F-482A-9F36-BE5FBD422780}" type="presParOf" srcId="{52091F52-5F14-4936-B33E-D0221E672750}" destId="{B2024495-DB7C-45AA-90C4-EE11A8AA0DCB}" srcOrd="1" destOrd="0" presId="urn:microsoft.com/office/officeart/2008/layout/AlternatingHexagons"/>
    <dgm:cxn modelId="{E3B24D16-34B8-417E-97F0-ED588DC57819}" type="presParOf" srcId="{52091F52-5F14-4936-B33E-D0221E672750}" destId="{69AEFED7-194D-4CE1-AAC3-A74602C0AEAB}" srcOrd="2" destOrd="0" presId="urn:microsoft.com/office/officeart/2008/layout/AlternatingHexagons"/>
    <dgm:cxn modelId="{6E20831D-0D26-4A67-A87B-522110846A7A}" type="presParOf" srcId="{52091F52-5F14-4936-B33E-D0221E672750}" destId="{E69DF6AF-75DD-41E6-B1A4-A1F912686711}" srcOrd="3" destOrd="0" presId="urn:microsoft.com/office/officeart/2008/layout/AlternatingHexagons"/>
    <dgm:cxn modelId="{16B93C1F-C163-49E8-BA40-54C8C0C35628}" type="presParOf" srcId="{52091F52-5F14-4936-B33E-D0221E672750}" destId="{5C514231-5142-4FDC-A930-9CC5465F7265}" srcOrd="4" destOrd="0" presId="urn:microsoft.com/office/officeart/2008/layout/AlternatingHexagons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A3989F-9343-48F9-B11A-0352D5AE7DD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110" csCatId="colorful" phldr="1"/>
      <dgm:spPr/>
      <dgm:t>
        <a:bodyPr/>
        <a:lstStyle/>
        <a:p>
          <a:endParaRPr lang="zh-CN" altLang="en-US"/>
        </a:p>
      </dgm:t>
    </dgm:pt>
    <dgm:pt modelId="{8847911F-10E2-4CF7-A934-66CC7E1530E0}">
      <dgm:prSet phldrT="[文本]"/>
      <dgm:spPr/>
      <dgm:t>
        <a:bodyPr/>
        <a:lstStyle/>
        <a:p>
          <a:r>
            <a:rPr lang="zh-CN" altLang="en-US" dirty="0" smtClean="0"/>
            <a:t>技巧总结</a:t>
          </a:r>
          <a:endParaRPr lang="zh-CN" altLang="en-US" dirty="0"/>
        </a:p>
      </dgm:t>
    </dgm:pt>
    <dgm:pt modelId="{9F2044B1-BF19-440F-AC74-E9D8785010FF}" type="par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34830DD3-6ADF-46EE-83B0-92159CB5F3E1}" type="sib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D7B10753-FD94-49B3-8CC3-77646C597A6F}">
      <dgm:prSet phldrT="[文本]"/>
      <dgm:spPr/>
      <dgm:t>
        <a:bodyPr/>
        <a:lstStyle/>
        <a:p>
          <a:r>
            <a:rPr lang="zh-CN" altLang="en-US" dirty="0" smtClean="0"/>
            <a:t>操作技巧</a:t>
          </a:r>
          <a:endParaRPr lang="zh-CN" altLang="en-US" dirty="0"/>
        </a:p>
      </dgm:t>
    </dgm:pt>
    <dgm:pt modelId="{96F47F1D-6A75-4436-A32E-B019F8DB0C13}" type="par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CAF12E46-FB60-48E2-856A-E0359184DCE2}" type="sib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F9574F58-1AA2-4A7E-B529-ACCDCB65CB27}">
      <dgm:prSet phldrT="[文本]"/>
      <dgm:spPr/>
      <dgm:t>
        <a:bodyPr/>
        <a:lstStyle/>
        <a:p>
          <a:r>
            <a:rPr lang="zh-CN" altLang="en-US" dirty="0" smtClean="0"/>
            <a:t>线条填充</a:t>
          </a:r>
          <a:endParaRPr lang="zh-CN" altLang="en-US" dirty="0"/>
        </a:p>
      </dgm:t>
    </dgm:pt>
    <dgm:pt modelId="{1CCAB8FE-C648-4F66-BB30-D5C3654E920A}" type="par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55AB3FE4-EBFE-4AC7-8FAC-FB4E714B7566}" type="sib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A6E8E804-6CD6-49FA-9472-47E5B1929E7A}">
      <dgm:prSet phldrT="[文本]"/>
      <dgm:spPr/>
      <dgm:t>
        <a:bodyPr/>
        <a:lstStyle/>
        <a:p>
          <a:r>
            <a:rPr lang="zh-CN" altLang="en-US" dirty="0" smtClean="0"/>
            <a:t>文本填充</a:t>
          </a:r>
          <a:endParaRPr lang="zh-CN" altLang="en-US" dirty="0"/>
        </a:p>
      </dgm:t>
    </dgm:pt>
    <dgm:pt modelId="{12187272-EC81-4EF6-BF7B-4AFDF357CFB5}" type="parTrans" cxnId="{0DE00DC6-F958-4544-8E9B-17D4285B98C2}">
      <dgm:prSet/>
      <dgm:spPr/>
      <dgm:t>
        <a:bodyPr/>
        <a:lstStyle/>
        <a:p>
          <a:endParaRPr lang="zh-CN" altLang="en-US"/>
        </a:p>
      </dgm:t>
    </dgm:pt>
    <dgm:pt modelId="{90B245CC-7541-404D-BCA8-10422705FDBC}" type="sibTrans" cxnId="{0DE00DC6-F958-4544-8E9B-17D4285B98C2}">
      <dgm:prSet/>
      <dgm:spPr/>
      <dgm:t>
        <a:bodyPr/>
        <a:lstStyle/>
        <a:p>
          <a:endParaRPr lang="zh-CN" altLang="en-US"/>
        </a:p>
      </dgm:t>
    </dgm:pt>
    <dgm:pt modelId="{9C677132-DA63-4471-B143-047C65AB32A5}">
      <dgm:prSet phldrT="[文本]"/>
      <dgm:spPr/>
      <dgm:t>
        <a:bodyPr/>
        <a:lstStyle/>
        <a:p>
          <a:r>
            <a:rPr lang="zh-CN" altLang="en-US" dirty="0" smtClean="0"/>
            <a:t>排版技巧</a:t>
          </a:r>
          <a:endParaRPr lang="zh-CN" altLang="en-US" dirty="0"/>
        </a:p>
      </dgm:t>
    </dgm:pt>
    <dgm:pt modelId="{E8124101-587C-4216-9370-2B1F151B0771}" type="par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4C0DBE71-EEB5-46CA-BF87-ECA2C4CEEBA9}" type="sib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3CDE4E45-68D7-499F-86CF-1540455424D8}">
      <dgm:prSet phldrT="[文本]"/>
      <dgm:spPr/>
      <dgm:t>
        <a:bodyPr/>
        <a:lstStyle/>
        <a:p>
          <a:r>
            <a:rPr lang="zh-CN" altLang="en-US" dirty="0" smtClean="0"/>
            <a:t>段落间距</a:t>
          </a:r>
          <a:endParaRPr lang="zh-CN" altLang="en-US" dirty="0"/>
        </a:p>
      </dgm:t>
    </dgm:pt>
    <dgm:pt modelId="{257015DD-9314-4D83-B053-4791BD46592B}" type="par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B663D88B-CD1E-4E5A-9E6F-5B626AA92A13}" type="sib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4AF06904-86AA-4AC5-B13C-ED54641728A1}">
      <dgm:prSet phldrT="[文本]"/>
      <dgm:spPr/>
      <dgm:t>
        <a:bodyPr/>
        <a:lstStyle/>
        <a:p>
          <a:r>
            <a:rPr lang="zh-CN" altLang="en-US" dirty="0" smtClean="0"/>
            <a:t>段落对齐</a:t>
          </a:r>
          <a:endParaRPr lang="zh-CN" altLang="en-US" dirty="0"/>
        </a:p>
      </dgm:t>
    </dgm:pt>
    <dgm:pt modelId="{F11F0D9B-D110-4FA2-9037-6D6EDC6F3DE7}" type="par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274824CD-836A-4031-8500-0F62F50030AD}" type="sib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57536284-0D98-46EE-8D3A-BF5621A4EFEE}" type="pres">
      <dgm:prSet presAssocID="{DDA3989F-9343-48F9-B11A-0352D5AE7DD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CA68FE1-54F5-4155-9F01-1973EB9B66DC}" type="pres">
      <dgm:prSet presAssocID="{8847911F-10E2-4CF7-A934-66CC7E1530E0}" presName="root1" presStyleCnt="0"/>
      <dgm:spPr/>
    </dgm:pt>
    <dgm:pt modelId="{88D3AC8C-8940-4DFD-AAD3-7F457DF0BD83}" type="pres">
      <dgm:prSet presAssocID="{8847911F-10E2-4CF7-A934-66CC7E1530E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CCDE11-4EC8-4859-9414-C337318F0F47}" type="pres">
      <dgm:prSet presAssocID="{8847911F-10E2-4CF7-A934-66CC7E1530E0}" presName="level2hierChild" presStyleCnt="0"/>
      <dgm:spPr/>
    </dgm:pt>
    <dgm:pt modelId="{EBD3803E-B99A-41CB-BA8F-D1DB271C946C}" type="pres">
      <dgm:prSet presAssocID="{96F47F1D-6A75-4436-A32E-B019F8DB0C13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17C07EBF-2562-49C2-B4AC-F64D53132507}" type="pres">
      <dgm:prSet presAssocID="{96F47F1D-6A75-4436-A32E-B019F8DB0C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CA2A208C-139F-4F8E-896D-A082183F5F20}" type="pres">
      <dgm:prSet presAssocID="{D7B10753-FD94-49B3-8CC3-77646C597A6F}" presName="root2" presStyleCnt="0"/>
      <dgm:spPr/>
    </dgm:pt>
    <dgm:pt modelId="{B955CEB6-12DC-44AD-8549-35C9382F8D7C}" type="pres">
      <dgm:prSet presAssocID="{D7B10753-FD94-49B3-8CC3-77646C597A6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ACFA02-1DDC-43EB-A48A-F928DC866369}" type="pres">
      <dgm:prSet presAssocID="{D7B10753-FD94-49B3-8CC3-77646C597A6F}" presName="level3hierChild" presStyleCnt="0"/>
      <dgm:spPr/>
    </dgm:pt>
    <dgm:pt modelId="{EFF33952-68A6-4E88-825B-4C5F71D71FEA}" type="pres">
      <dgm:prSet presAssocID="{1CCAB8FE-C648-4F66-BB30-D5C3654E920A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E7E50D28-090B-495F-8253-A439E92115F3}" type="pres">
      <dgm:prSet presAssocID="{1CCAB8FE-C648-4F66-BB30-D5C3654E920A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EE61B305-D8E6-4B72-B204-640681EFC038}" type="pres">
      <dgm:prSet presAssocID="{F9574F58-1AA2-4A7E-B529-ACCDCB65CB27}" presName="root2" presStyleCnt="0"/>
      <dgm:spPr/>
    </dgm:pt>
    <dgm:pt modelId="{57981B14-91E9-49CF-96FF-BC17A329E870}" type="pres">
      <dgm:prSet presAssocID="{F9574F58-1AA2-4A7E-B529-ACCDCB65CB27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C11F2-AA4B-4E5B-A395-BFEAC571F0E0}" type="pres">
      <dgm:prSet presAssocID="{F9574F58-1AA2-4A7E-B529-ACCDCB65CB27}" presName="level3hierChild" presStyleCnt="0"/>
      <dgm:spPr/>
    </dgm:pt>
    <dgm:pt modelId="{FC893C36-5262-4DB1-B621-60F1BF26976C}" type="pres">
      <dgm:prSet presAssocID="{12187272-EC81-4EF6-BF7B-4AFDF357CFB5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3772379C-E334-471C-8E4C-D411EA4EE5C5}" type="pres">
      <dgm:prSet presAssocID="{12187272-EC81-4EF6-BF7B-4AFDF357CFB5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058C5923-844B-479B-8B7A-4753CD2E9E4D}" type="pres">
      <dgm:prSet presAssocID="{A6E8E804-6CD6-49FA-9472-47E5B1929E7A}" presName="root2" presStyleCnt="0"/>
      <dgm:spPr/>
    </dgm:pt>
    <dgm:pt modelId="{11CEB060-167E-4E55-9B4E-E85E903E2CC6}" type="pres">
      <dgm:prSet presAssocID="{A6E8E804-6CD6-49FA-9472-47E5B1929E7A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2C5A85-F75E-4976-8B78-CACA6FBE849B}" type="pres">
      <dgm:prSet presAssocID="{A6E8E804-6CD6-49FA-9472-47E5B1929E7A}" presName="level3hierChild" presStyleCnt="0"/>
      <dgm:spPr/>
    </dgm:pt>
    <dgm:pt modelId="{CCA7A31F-46C3-4C53-97E4-B5CCCBCCF94B}" type="pres">
      <dgm:prSet presAssocID="{E8124101-587C-4216-9370-2B1F151B0771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B1A92B5C-E9A5-4D4B-A68C-754D809EB49B}" type="pres">
      <dgm:prSet presAssocID="{E8124101-587C-4216-9370-2B1F151B0771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06BC670-D1C4-483B-9F08-003E5D374A49}" type="pres">
      <dgm:prSet presAssocID="{9C677132-DA63-4471-B143-047C65AB32A5}" presName="root2" presStyleCnt="0"/>
      <dgm:spPr/>
    </dgm:pt>
    <dgm:pt modelId="{FF37561D-7DA0-4CF2-9497-2D3EEB1666A0}" type="pres">
      <dgm:prSet presAssocID="{9C677132-DA63-4471-B143-047C65AB32A5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E4E288-7387-4554-A960-F80D9EA6A9AA}" type="pres">
      <dgm:prSet presAssocID="{9C677132-DA63-4471-B143-047C65AB32A5}" presName="level3hierChild" presStyleCnt="0"/>
      <dgm:spPr/>
    </dgm:pt>
    <dgm:pt modelId="{FC751482-23E5-498B-883F-CB19E454DC80}" type="pres">
      <dgm:prSet presAssocID="{257015DD-9314-4D83-B053-4791BD46592B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22FC0E04-CE18-4D35-B992-2A84743258FA}" type="pres">
      <dgm:prSet presAssocID="{257015DD-9314-4D83-B053-4791BD46592B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E95F8407-6A7C-4926-9722-CD3F763A8C88}" type="pres">
      <dgm:prSet presAssocID="{3CDE4E45-68D7-499F-86CF-1540455424D8}" presName="root2" presStyleCnt="0"/>
      <dgm:spPr/>
    </dgm:pt>
    <dgm:pt modelId="{759CBAF3-8478-417A-91D4-771111D26579}" type="pres">
      <dgm:prSet presAssocID="{3CDE4E45-68D7-499F-86CF-1540455424D8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6BFE30-892F-4A67-9FD4-18910586836F}" type="pres">
      <dgm:prSet presAssocID="{3CDE4E45-68D7-499F-86CF-1540455424D8}" presName="level3hierChild" presStyleCnt="0"/>
      <dgm:spPr/>
    </dgm:pt>
    <dgm:pt modelId="{28CB14F3-F588-4ECC-A8C9-D2F7CA8C7012}" type="pres">
      <dgm:prSet presAssocID="{F11F0D9B-D110-4FA2-9037-6D6EDC6F3DE7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F053756F-1864-46CB-89D3-4E2D3E099327}" type="pres">
      <dgm:prSet presAssocID="{F11F0D9B-D110-4FA2-9037-6D6EDC6F3DE7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13F68BDE-33E8-407A-A5B8-DDD4A815FE28}" type="pres">
      <dgm:prSet presAssocID="{4AF06904-86AA-4AC5-B13C-ED54641728A1}" presName="root2" presStyleCnt="0"/>
      <dgm:spPr/>
    </dgm:pt>
    <dgm:pt modelId="{AA94D5FA-B137-4592-91D7-F800145D042C}" type="pres">
      <dgm:prSet presAssocID="{4AF06904-86AA-4AC5-B13C-ED54641728A1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45E7CC-4AA2-43E8-A24B-773293AEF494}" type="pres">
      <dgm:prSet presAssocID="{4AF06904-86AA-4AC5-B13C-ED54641728A1}" presName="level3hierChild" presStyleCnt="0"/>
      <dgm:spPr/>
    </dgm:pt>
  </dgm:ptLst>
  <dgm:cxnLst>
    <dgm:cxn modelId="{31669FB9-6EB5-47DC-8C5F-ABC83844ACF9}" type="presOf" srcId="{3CDE4E45-68D7-499F-86CF-1540455424D8}" destId="{759CBAF3-8478-417A-91D4-771111D26579}" srcOrd="0" destOrd="0" presId="urn:microsoft.com/office/officeart/2005/8/layout/hierarchy2"/>
    <dgm:cxn modelId="{C17F306B-0CC4-4849-9F80-37399270E375}" srcId="{8847911F-10E2-4CF7-A934-66CC7E1530E0}" destId="{9C677132-DA63-4471-B143-047C65AB32A5}" srcOrd="1" destOrd="0" parTransId="{E8124101-587C-4216-9370-2B1F151B0771}" sibTransId="{4C0DBE71-EEB5-46CA-BF87-ECA2C4CEEBA9}"/>
    <dgm:cxn modelId="{1E887452-539F-4EBE-9F69-58821218B27D}" type="presOf" srcId="{DDA3989F-9343-48F9-B11A-0352D5AE7DD4}" destId="{57536284-0D98-46EE-8D3A-BF5621A4EFEE}" srcOrd="0" destOrd="0" presId="urn:microsoft.com/office/officeart/2005/8/layout/hierarchy2"/>
    <dgm:cxn modelId="{F6D90A87-F93C-45D1-9F35-2F7E1EB2F2C2}" type="presOf" srcId="{E8124101-587C-4216-9370-2B1F151B0771}" destId="{CCA7A31F-46C3-4C53-97E4-B5CCCBCCF94B}" srcOrd="0" destOrd="0" presId="urn:microsoft.com/office/officeart/2005/8/layout/hierarchy2"/>
    <dgm:cxn modelId="{6526AECA-CE6F-42E4-BCF6-625EE5329D7B}" type="presOf" srcId="{F9574F58-1AA2-4A7E-B529-ACCDCB65CB27}" destId="{57981B14-91E9-49CF-96FF-BC17A329E870}" srcOrd="0" destOrd="0" presId="urn:microsoft.com/office/officeart/2005/8/layout/hierarchy2"/>
    <dgm:cxn modelId="{F15F3BCC-9C22-43AD-AE4A-28DB2C5427F3}" type="presOf" srcId="{9C677132-DA63-4471-B143-047C65AB32A5}" destId="{FF37561D-7DA0-4CF2-9497-2D3EEB1666A0}" srcOrd="0" destOrd="0" presId="urn:microsoft.com/office/officeart/2005/8/layout/hierarchy2"/>
    <dgm:cxn modelId="{CB0FB28F-260C-4178-94D4-74CD064AD26E}" type="presOf" srcId="{8847911F-10E2-4CF7-A934-66CC7E1530E0}" destId="{88D3AC8C-8940-4DFD-AAD3-7F457DF0BD83}" srcOrd="0" destOrd="0" presId="urn:microsoft.com/office/officeart/2005/8/layout/hierarchy2"/>
    <dgm:cxn modelId="{EE815A14-F8D0-4B33-93BD-3542E4658DAB}" srcId="{DDA3989F-9343-48F9-B11A-0352D5AE7DD4}" destId="{8847911F-10E2-4CF7-A934-66CC7E1530E0}" srcOrd="0" destOrd="0" parTransId="{9F2044B1-BF19-440F-AC74-E9D8785010FF}" sibTransId="{34830DD3-6ADF-46EE-83B0-92159CB5F3E1}"/>
    <dgm:cxn modelId="{4D0F4F6A-139C-454D-8215-D78DFB7C9E44}" srcId="{9C677132-DA63-4471-B143-047C65AB32A5}" destId="{4AF06904-86AA-4AC5-B13C-ED54641728A1}" srcOrd="1" destOrd="0" parTransId="{F11F0D9B-D110-4FA2-9037-6D6EDC6F3DE7}" sibTransId="{274824CD-836A-4031-8500-0F62F50030AD}"/>
    <dgm:cxn modelId="{26F522B3-B6AF-4329-9749-FCC0D8070A16}" srcId="{9C677132-DA63-4471-B143-047C65AB32A5}" destId="{3CDE4E45-68D7-499F-86CF-1540455424D8}" srcOrd="0" destOrd="0" parTransId="{257015DD-9314-4D83-B053-4791BD46592B}" sibTransId="{B663D88B-CD1E-4E5A-9E6F-5B626AA92A13}"/>
    <dgm:cxn modelId="{6533622C-FA1F-40CB-B33B-061BD12B3F22}" type="presOf" srcId="{F11F0D9B-D110-4FA2-9037-6D6EDC6F3DE7}" destId="{28CB14F3-F588-4ECC-A8C9-D2F7CA8C7012}" srcOrd="0" destOrd="0" presId="urn:microsoft.com/office/officeart/2005/8/layout/hierarchy2"/>
    <dgm:cxn modelId="{61A9A12B-EC4A-4AFF-8749-765FEFEDE112}" type="presOf" srcId="{1CCAB8FE-C648-4F66-BB30-D5C3654E920A}" destId="{E7E50D28-090B-495F-8253-A439E92115F3}" srcOrd="1" destOrd="0" presId="urn:microsoft.com/office/officeart/2005/8/layout/hierarchy2"/>
    <dgm:cxn modelId="{6A2F2E18-622D-4C70-8ECC-B4D1EB4245FD}" type="presOf" srcId="{D7B10753-FD94-49B3-8CC3-77646C597A6F}" destId="{B955CEB6-12DC-44AD-8549-35C9382F8D7C}" srcOrd="0" destOrd="0" presId="urn:microsoft.com/office/officeart/2005/8/layout/hierarchy2"/>
    <dgm:cxn modelId="{5E090537-E6A6-4566-82CE-D7CF1FBDFC4B}" type="presOf" srcId="{A6E8E804-6CD6-49FA-9472-47E5B1929E7A}" destId="{11CEB060-167E-4E55-9B4E-E85E903E2CC6}" srcOrd="0" destOrd="0" presId="urn:microsoft.com/office/officeart/2005/8/layout/hierarchy2"/>
    <dgm:cxn modelId="{E5C97E5F-D064-4D77-8488-893869E26738}" srcId="{8847911F-10E2-4CF7-A934-66CC7E1530E0}" destId="{D7B10753-FD94-49B3-8CC3-77646C597A6F}" srcOrd="0" destOrd="0" parTransId="{96F47F1D-6A75-4436-A32E-B019F8DB0C13}" sibTransId="{CAF12E46-FB60-48E2-856A-E0359184DCE2}"/>
    <dgm:cxn modelId="{39A0695A-8610-4A44-BFE7-3A51C6DC6BC7}" type="presOf" srcId="{12187272-EC81-4EF6-BF7B-4AFDF357CFB5}" destId="{3772379C-E334-471C-8E4C-D411EA4EE5C5}" srcOrd="1" destOrd="0" presId="urn:microsoft.com/office/officeart/2005/8/layout/hierarchy2"/>
    <dgm:cxn modelId="{008C1B15-C14A-4E3F-BB55-3F46AE29A9C1}" type="presOf" srcId="{96F47F1D-6A75-4436-A32E-B019F8DB0C13}" destId="{17C07EBF-2562-49C2-B4AC-F64D53132507}" srcOrd="1" destOrd="0" presId="urn:microsoft.com/office/officeart/2005/8/layout/hierarchy2"/>
    <dgm:cxn modelId="{B717520D-810E-49B4-8681-07C2CB794DEF}" type="presOf" srcId="{E8124101-587C-4216-9370-2B1F151B0771}" destId="{B1A92B5C-E9A5-4D4B-A68C-754D809EB49B}" srcOrd="1" destOrd="0" presId="urn:microsoft.com/office/officeart/2005/8/layout/hierarchy2"/>
    <dgm:cxn modelId="{A63862D0-2283-4B42-B9A4-CE843982B739}" type="presOf" srcId="{257015DD-9314-4D83-B053-4791BD46592B}" destId="{22FC0E04-CE18-4D35-B992-2A84743258FA}" srcOrd="1" destOrd="0" presId="urn:microsoft.com/office/officeart/2005/8/layout/hierarchy2"/>
    <dgm:cxn modelId="{0A904C5C-42AE-4DE2-B322-B354AE0CF00A}" type="presOf" srcId="{1CCAB8FE-C648-4F66-BB30-D5C3654E920A}" destId="{EFF33952-68A6-4E88-825B-4C5F71D71FEA}" srcOrd="0" destOrd="0" presId="urn:microsoft.com/office/officeart/2005/8/layout/hierarchy2"/>
    <dgm:cxn modelId="{3F94D0C8-17A3-49E8-A4A0-FC92935CFB2A}" type="presOf" srcId="{F11F0D9B-D110-4FA2-9037-6D6EDC6F3DE7}" destId="{F053756F-1864-46CB-89D3-4E2D3E099327}" srcOrd="1" destOrd="0" presId="urn:microsoft.com/office/officeart/2005/8/layout/hierarchy2"/>
    <dgm:cxn modelId="{D0089510-123B-44EE-BF38-5E8C152F5800}" type="presOf" srcId="{96F47F1D-6A75-4436-A32E-B019F8DB0C13}" destId="{EBD3803E-B99A-41CB-BA8F-D1DB271C946C}" srcOrd="0" destOrd="0" presId="urn:microsoft.com/office/officeart/2005/8/layout/hierarchy2"/>
    <dgm:cxn modelId="{E44C1B1E-B788-4DF8-B432-4CB48FD22AC8}" type="presOf" srcId="{257015DD-9314-4D83-B053-4791BD46592B}" destId="{FC751482-23E5-498B-883F-CB19E454DC80}" srcOrd="0" destOrd="0" presId="urn:microsoft.com/office/officeart/2005/8/layout/hierarchy2"/>
    <dgm:cxn modelId="{5DC04AF7-A038-45FD-89FC-327CF6D32241}" srcId="{D7B10753-FD94-49B3-8CC3-77646C597A6F}" destId="{F9574F58-1AA2-4A7E-B529-ACCDCB65CB27}" srcOrd="0" destOrd="0" parTransId="{1CCAB8FE-C648-4F66-BB30-D5C3654E920A}" sibTransId="{55AB3FE4-EBFE-4AC7-8FAC-FB4E714B7566}"/>
    <dgm:cxn modelId="{62B707B6-99FB-40EE-B168-34CDC5E6368B}" type="presOf" srcId="{4AF06904-86AA-4AC5-B13C-ED54641728A1}" destId="{AA94D5FA-B137-4592-91D7-F800145D042C}" srcOrd="0" destOrd="0" presId="urn:microsoft.com/office/officeart/2005/8/layout/hierarchy2"/>
    <dgm:cxn modelId="{0DE00DC6-F958-4544-8E9B-17D4285B98C2}" srcId="{D7B10753-FD94-49B3-8CC3-77646C597A6F}" destId="{A6E8E804-6CD6-49FA-9472-47E5B1929E7A}" srcOrd="1" destOrd="0" parTransId="{12187272-EC81-4EF6-BF7B-4AFDF357CFB5}" sibTransId="{90B245CC-7541-404D-BCA8-10422705FDBC}"/>
    <dgm:cxn modelId="{4ACABA14-0154-4461-8057-AE66551048FE}" type="presOf" srcId="{12187272-EC81-4EF6-BF7B-4AFDF357CFB5}" destId="{FC893C36-5262-4DB1-B621-60F1BF26976C}" srcOrd="0" destOrd="0" presId="urn:microsoft.com/office/officeart/2005/8/layout/hierarchy2"/>
    <dgm:cxn modelId="{EB4F0C7D-1614-4CFB-BE78-BD08F617F73E}" type="presParOf" srcId="{57536284-0D98-46EE-8D3A-BF5621A4EFEE}" destId="{ECA68FE1-54F5-4155-9F01-1973EB9B66DC}" srcOrd="0" destOrd="0" presId="urn:microsoft.com/office/officeart/2005/8/layout/hierarchy2"/>
    <dgm:cxn modelId="{E215DD9E-F5BC-49B7-9204-CDED2E0BB83B}" type="presParOf" srcId="{ECA68FE1-54F5-4155-9F01-1973EB9B66DC}" destId="{88D3AC8C-8940-4DFD-AAD3-7F457DF0BD83}" srcOrd="0" destOrd="0" presId="urn:microsoft.com/office/officeart/2005/8/layout/hierarchy2"/>
    <dgm:cxn modelId="{CA123E69-B25D-473B-B3ED-4AB7AE3EF273}" type="presParOf" srcId="{ECA68FE1-54F5-4155-9F01-1973EB9B66DC}" destId="{49CCDE11-4EC8-4859-9414-C337318F0F47}" srcOrd="1" destOrd="0" presId="urn:microsoft.com/office/officeart/2005/8/layout/hierarchy2"/>
    <dgm:cxn modelId="{28C40EF6-8732-4E67-8E16-22340EAC4E3F}" type="presParOf" srcId="{49CCDE11-4EC8-4859-9414-C337318F0F47}" destId="{EBD3803E-B99A-41CB-BA8F-D1DB271C946C}" srcOrd="0" destOrd="0" presId="urn:microsoft.com/office/officeart/2005/8/layout/hierarchy2"/>
    <dgm:cxn modelId="{AE352AA7-1D0F-4AAB-989C-AE6FE611F5A9}" type="presParOf" srcId="{EBD3803E-B99A-41CB-BA8F-D1DB271C946C}" destId="{17C07EBF-2562-49C2-B4AC-F64D53132507}" srcOrd="0" destOrd="0" presId="urn:microsoft.com/office/officeart/2005/8/layout/hierarchy2"/>
    <dgm:cxn modelId="{F936F531-B74B-4F2E-81C4-C7050E50B7DB}" type="presParOf" srcId="{49CCDE11-4EC8-4859-9414-C337318F0F47}" destId="{CA2A208C-139F-4F8E-896D-A082183F5F20}" srcOrd="1" destOrd="0" presId="urn:microsoft.com/office/officeart/2005/8/layout/hierarchy2"/>
    <dgm:cxn modelId="{1FE8B413-BF5E-4B59-96CC-5E8C79ECDA25}" type="presParOf" srcId="{CA2A208C-139F-4F8E-896D-A082183F5F20}" destId="{B955CEB6-12DC-44AD-8549-35C9382F8D7C}" srcOrd="0" destOrd="0" presId="urn:microsoft.com/office/officeart/2005/8/layout/hierarchy2"/>
    <dgm:cxn modelId="{E5B7D815-E990-42FF-B8C5-CE51215F1AC4}" type="presParOf" srcId="{CA2A208C-139F-4F8E-896D-A082183F5F20}" destId="{FBACFA02-1DDC-43EB-A48A-F928DC866369}" srcOrd="1" destOrd="0" presId="urn:microsoft.com/office/officeart/2005/8/layout/hierarchy2"/>
    <dgm:cxn modelId="{66DEFB9C-4298-423C-8FEF-55FFDFDDB8C5}" type="presParOf" srcId="{FBACFA02-1DDC-43EB-A48A-F928DC866369}" destId="{EFF33952-68A6-4E88-825B-4C5F71D71FEA}" srcOrd="0" destOrd="0" presId="urn:microsoft.com/office/officeart/2005/8/layout/hierarchy2"/>
    <dgm:cxn modelId="{13111C18-2E71-4742-AF22-151F898ED57F}" type="presParOf" srcId="{EFF33952-68A6-4E88-825B-4C5F71D71FEA}" destId="{E7E50D28-090B-495F-8253-A439E92115F3}" srcOrd="0" destOrd="0" presId="urn:microsoft.com/office/officeart/2005/8/layout/hierarchy2"/>
    <dgm:cxn modelId="{51EB297A-93E1-4D9D-BF28-967C7FC379D8}" type="presParOf" srcId="{FBACFA02-1DDC-43EB-A48A-F928DC866369}" destId="{EE61B305-D8E6-4B72-B204-640681EFC038}" srcOrd="1" destOrd="0" presId="urn:microsoft.com/office/officeart/2005/8/layout/hierarchy2"/>
    <dgm:cxn modelId="{C947717C-073A-4314-9D81-F3E93D2448C0}" type="presParOf" srcId="{EE61B305-D8E6-4B72-B204-640681EFC038}" destId="{57981B14-91E9-49CF-96FF-BC17A329E870}" srcOrd="0" destOrd="0" presId="urn:microsoft.com/office/officeart/2005/8/layout/hierarchy2"/>
    <dgm:cxn modelId="{0F31F4BE-D26B-4B4A-9C5F-56A1E909B970}" type="presParOf" srcId="{EE61B305-D8E6-4B72-B204-640681EFC038}" destId="{732C11F2-AA4B-4E5B-A395-BFEAC571F0E0}" srcOrd="1" destOrd="0" presId="urn:microsoft.com/office/officeart/2005/8/layout/hierarchy2"/>
    <dgm:cxn modelId="{B1119D0A-B65F-4A58-9EC1-DBC2643A0ED6}" type="presParOf" srcId="{FBACFA02-1DDC-43EB-A48A-F928DC866369}" destId="{FC893C36-5262-4DB1-B621-60F1BF26976C}" srcOrd="2" destOrd="0" presId="urn:microsoft.com/office/officeart/2005/8/layout/hierarchy2"/>
    <dgm:cxn modelId="{7B69CDA0-F58C-44DF-88B5-19DA4D8C2C6B}" type="presParOf" srcId="{FC893C36-5262-4DB1-B621-60F1BF26976C}" destId="{3772379C-E334-471C-8E4C-D411EA4EE5C5}" srcOrd="0" destOrd="0" presId="urn:microsoft.com/office/officeart/2005/8/layout/hierarchy2"/>
    <dgm:cxn modelId="{A847404C-C6A5-4B9E-B7C4-A1E2EABC9388}" type="presParOf" srcId="{FBACFA02-1DDC-43EB-A48A-F928DC866369}" destId="{058C5923-844B-479B-8B7A-4753CD2E9E4D}" srcOrd="3" destOrd="0" presId="urn:microsoft.com/office/officeart/2005/8/layout/hierarchy2"/>
    <dgm:cxn modelId="{2E5169FE-BCE5-475E-98E3-A63D5C7E257F}" type="presParOf" srcId="{058C5923-844B-479B-8B7A-4753CD2E9E4D}" destId="{11CEB060-167E-4E55-9B4E-E85E903E2CC6}" srcOrd="0" destOrd="0" presId="urn:microsoft.com/office/officeart/2005/8/layout/hierarchy2"/>
    <dgm:cxn modelId="{A9ADA0C1-1DE8-4488-96DF-1B32D58611F8}" type="presParOf" srcId="{058C5923-844B-479B-8B7A-4753CD2E9E4D}" destId="{E92C5A85-F75E-4976-8B78-CACA6FBE849B}" srcOrd="1" destOrd="0" presId="urn:microsoft.com/office/officeart/2005/8/layout/hierarchy2"/>
    <dgm:cxn modelId="{7F3FD516-EA0C-4063-8636-E9606D25E650}" type="presParOf" srcId="{49CCDE11-4EC8-4859-9414-C337318F0F47}" destId="{CCA7A31F-46C3-4C53-97E4-B5CCCBCCF94B}" srcOrd="2" destOrd="0" presId="urn:microsoft.com/office/officeart/2005/8/layout/hierarchy2"/>
    <dgm:cxn modelId="{FD7855F2-9C58-4427-8310-FA96BD05015A}" type="presParOf" srcId="{CCA7A31F-46C3-4C53-97E4-B5CCCBCCF94B}" destId="{B1A92B5C-E9A5-4D4B-A68C-754D809EB49B}" srcOrd="0" destOrd="0" presId="urn:microsoft.com/office/officeart/2005/8/layout/hierarchy2"/>
    <dgm:cxn modelId="{B057B6E7-C117-467D-BAEE-3B519ECE4C21}" type="presParOf" srcId="{49CCDE11-4EC8-4859-9414-C337318F0F47}" destId="{306BC670-D1C4-483B-9F08-003E5D374A49}" srcOrd="3" destOrd="0" presId="urn:microsoft.com/office/officeart/2005/8/layout/hierarchy2"/>
    <dgm:cxn modelId="{D0A45888-9E55-486E-AE3C-35C044E8D4F3}" type="presParOf" srcId="{306BC670-D1C4-483B-9F08-003E5D374A49}" destId="{FF37561D-7DA0-4CF2-9497-2D3EEB1666A0}" srcOrd="0" destOrd="0" presId="urn:microsoft.com/office/officeart/2005/8/layout/hierarchy2"/>
    <dgm:cxn modelId="{C9723DD7-BDD5-4283-B4E1-C2257B08CBC4}" type="presParOf" srcId="{306BC670-D1C4-483B-9F08-003E5D374A49}" destId="{C0E4E288-7387-4554-A960-F80D9EA6A9AA}" srcOrd="1" destOrd="0" presId="urn:microsoft.com/office/officeart/2005/8/layout/hierarchy2"/>
    <dgm:cxn modelId="{D779247A-305B-4F1C-93E5-3DA6725807B9}" type="presParOf" srcId="{C0E4E288-7387-4554-A960-F80D9EA6A9AA}" destId="{FC751482-23E5-498B-883F-CB19E454DC80}" srcOrd="0" destOrd="0" presId="urn:microsoft.com/office/officeart/2005/8/layout/hierarchy2"/>
    <dgm:cxn modelId="{7F44A30A-605E-4606-8ADE-9382DD490A28}" type="presParOf" srcId="{FC751482-23E5-498B-883F-CB19E454DC80}" destId="{22FC0E04-CE18-4D35-B992-2A84743258FA}" srcOrd="0" destOrd="0" presId="urn:microsoft.com/office/officeart/2005/8/layout/hierarchy2"/>
    <dgm:cxn modelId="{F871820C-2DDE-4C21-B92D-11C77D9C4116}" type="presParOf" srcId="{C0E4E288-7387-4554-A960-F80D9EA6A9AA}" destId="{E95F8407-6A7C-4926-9722-CD3F763A8C88}" srcOrd="1" destOrd="0" presId="urn:microsoft.com/office/officeart/2005/8/layout/hierarchy2"/>
    <dgm:cxn modelId="{CDB0DD19-8C6C-4611-B1DA-D4F71310FA8E}" type="presParOf" srcId="{E95F8407-6A7C-4926-9722-CD3F763A8C88}" destId="{759CBAF3-8478-417A-91D4-771111D26579}" srcOrd="0" destOrd="0" presId="urn:microsoft.com/office/officeart/2005/8/layout/hierarchy2"/>
    <dgm:cxn modelId="{A707E11E-69C5-4FA0-AA6F-7DFB13D79120}" type="presParOf" srcId="{E95F8407-6A7C-4926-9722-CD3F763A8C88}" destId="{C26BFE30-892F-4A67-9FD4-18910586836F}" srcOrd="1" destOrd="0" presId="urn:microsoft.com/office/officeart/2005/8/layout/hierarchy2"/>
    <dgm:cxn modelId="{240790CD-6C52-4EA6-9374-74069ADC6179}" type="presParOf" srcId="{C0E4E288-7387-4554-A960-F80D9EA6A9AA}" destId="{28CB14F3-F588-4ECC-A8C9-D2F7CA8C7012}" srcOrd="2" destOrd="0" presId="urn:microsoft.com/office/officeart/2005/8/layout/hierarchy2"/>
    <dgm:cxn modelId="{FD040975-79F9-4348-A82C-8668F405E6B9}" type="presParOf" srcId="{28CB14F3-F588-4ECC-A8C9-D2F7CA8C7012}" destId="{F053756F-1864-46CB-89D3-4E2D3E099327}" srcOrd="0" destOrd="0" presId="urn:microsoft.com/office/officeart/2005/8/layout/hierarchy2"/>
    <dgm:cxn modelId="{1698DDAE-B605-4401-B070-B1D87D839E23}" type="presParOf" srcId="{C0E4E288-7387-4554-A960-F80D9EA6A9AA}" destId="{13F68BDE-33E8-407A-A5B8-DDD4A815FE28}" srcOrd="3" destOrd="0" presId="urn:microsoft.com/office/officeart/2005/8/layout/hierarchy2"/>
    <dgm:cxn modelId="{38E42B1A-4F53-461C-AE61-B18EBDE9B1F3}" type="presParOf" srcId="{13F68BDE-33E8-407A-A5B8-DDD4A815FE28}" destId="{AA94D5FA-B137-4592-91D7-F800145D042C}" srcOrd="0" destOrd="0" presId="urn:microsoft.com/office/officeart/2005/8/layout/hierarchy2"/>
    <dgm:cxn modelId="{628AF700-5921-4A3D-B8F1-56FBE820074B}" type="presParOf" srcId="{13F68BDE-33E8-407A-A5B8-DDD4A815FE28}" destId="{5145E7CC-4AA2-43E8-A24B-773293AEF494}" srcOrd="1" destOrd="0" presId="urn:microsoft.com/office/officeart/2005/8/layout/hierarchy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A3989F-9343-48F9-B11A-0352D5AE7DD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117" csCatId="colorful" phldr="1"/>
      <dgm:spPr/>
      <dgm:t>
        <a:bodyPr/>
        <a:lstStyle/>
        <a:p>
          <a:endParaRPr lang="zh-CN" altLang="en-US"/>
        </a:p>
      </dgm:t>
    </dgm:pt>
    <dgm:pt modelId="{8847911F-10E2-4CF7-A934-66CC7E1530E0}">
      <dgm:prSet phldrT="[文本]"/>
      <dgm:spPr/>
      <dgm:t>
        <a:bodyPr/>
        <a:lstStyle/>
        <a:p>
          <a:r>
            <a:rPr lang="zh-CN" altLang="en-US" dirty="0" smtClean="0"/>
            <a:t>技巧总结</a:t>
          </a:r>
          <a:endParaRPr lang="zh-CN" altLang="en-US" dirty="0"/>
        </a:p>
      </dgm:t>
    </dgm:pt>
    <dgm:pt modelId="{9F2044B1-BF19-440F-AC74-E9D8785010FF}" type="par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34830DD3-6ADF-46EE-83B0-92159CB5F3E1}" type="sib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D7B10753-FD94-49B3-8CC3-77646C597A6F}">
      <dgm:prSet phldrT="[文本]"/>
      <dgm:spPr/>
      <dgm:t>
        <a:bodyPr/>
        <a:lstStyle/>
        <a:p>
          <a:r>
            <a:rPr lang="zh-CN" altLang="en-US" dirty="0" smtClean="0"/>
            <a:t>操作技巧</a:t>
          </a:r>
          <a:endParaRPr lang="zh-CN" altLang="en-US" dirty="0"/>
        </a:p>
      </dgm:t>
    </dgm:pt>
    <dgm:pt modelId="{96F47F1D-6A75-4436-A32E-B019F8DB0C13}" type="par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CAF12E46-FB60-48E2-856A-E0359184DCE2}" type="sib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F9574F58-1AA2-4A7E-B529-ACCDCB65CB27}">
      <dgm:prSet phldrT="[文本]"/>
      <dgm:spPr/>
      <dgm:t>
        <a:bodyPr/>
        <a:lstStyle/>
        <a:p>
          <a:r>
            <a:rPr lang="zh-CN" altLang="en-US" dirty="0" smtClean="0"/>
            <a:t>项目编号</a:t>
          </a:r>
          <a:endParaRPr lang="zh-CN" altLang="en-US" dirty="0"/>
        </a:p>
      </dgm:t>
    </dgm:pt>
    <dgm:pt modelId="{1CCAB8FE-C648-4F66-BB30-D5C3654E920A}" type="par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55AB3FE4-EBFE-4AC7-8FAC-FB4E714B7566}" type="sib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A6E8E804-6CD6-49FA-9472-47E5B1929E7A}">
      <dgm:prSet phldrT="[文本]"/>
      <dgm:spPr/>
      <dgm:t>
        <a:bodyPr/>
        <a:lstStyle/>
        <a:p>
          <a:r>
            <a:rPr lang="zh-CN" altLang="en-US" dirty="0" smtClean="0"/>
            <a:t>缩进排版</a:t>
          </a:r>
          <a:endParaRPr lang="zh-CN" altLang="en-US" dirty="0"/>
        </a:p>
      </dgm:t>
    </dgm:pt>
    <dgm:pt modelId="{12187272-EC81-4EF6-BF7B-4AFDF357CFB5}" type="parTrans" cxnId="{0DE00DC6-F958-4544-8E9B-17D4285B98C2}">
      <dgm:prSet/>
      <dgm:spPr/>
      <dgm:t>
        <a:bodyPr/>
        <a:lstStyle/>
        <a:p>
          <a:endParaRPr lang="zh-CN" altLang="en-US"/>
        </a:p>
      </dgm:t>
    </dgm:pt>
    <dgm:pt modelId="{90B245CC-7541-404D-BCA8-10422705FDBC}" type="sibTrans" cxnId="{0DE00DC6-F958-4544-8E9B-17D4285B98C2}">
      <dgm:prSet/>
      <dgm:spPr/>
      <dgm:t>
        <a:bodyPr/>
        <a:lstStyle/>
        <a:p>
          <a:endParaRPr lang="zh-CN" altLang="en-US"/>
        </a:p>
      </dgm:t>
    </dgm:pt>
    <dgm:pt modelId="{9C677132-DA63-4471-B143-047C65AB32A5}">
      <dgm:prSet phldrT="[文本]"/>
      <dgm:spPr/>
      <dgm:t>
        <a:bodyPr/>
        <a:lstStyle/>
        <a:p>
          <a:r>
            <a:rPr lang="zh-CN" altLang="en-US" dirty="0" smtClean="0"/>
            <a:t>排版技巧</a:t>
          </a:r>
          <a:endParaRPr lang="zh-CN" altLang="en-US" dirty="0"/>
        </a:p>
      </dgm:t>
    </dgm:pt>
    <dgm:pt modelId="{E8124101-587C-4216-9370-2B1F151B0771}" type="par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4C0DBE71-EEB5-46CA-BF87-ECA2C4CEEBA9}" type="sib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3CDE4E45-68D7-499F-86CF-1540455424D8}">
      <dgm:prSet phldrT="[文本]"/>
      <dgm:spPr/>
      <dgm:t>
        <a:bodyPr/>
        <a:lstStyle/>
        <a:p>
          <a:r>
            <a:rPr lang="zh-CN" altLang="en-US" dirty="0" smtClean="0"/>
            <a:t>更换模板</a:t>
          </a:r>
          <a:endParaRPr lang="zh-CN" altLang="en-US" dirty="0"/>
        </a:p>
      </dgm:t>
    </dgm:pt>
    <dgm:pt modelId="{257015DD-9314-4D83-B053-4791BD46592B}" type="par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B663D88B-CD1E-4E5A-9E6F-5B626AA92A13}" type="sib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4AF06904-86AA-4AC5-B13C-ED54641728A1}">
      <dgm:prSet phldrT="[文本]"/>
      <dgm:spPr/>
      <dgm:t>
        <a:bodyPr/>
        <a:lstStyle/>
        <a:p>
          <a:r>
            <a:rPr lang="zh-CN" altLang="en-US" dirty="0" smtClean="0"/>
            <a:t>重复</a:t>
          </a:r>
          <a:endParaRPr lang="zh-CN" altLang="en-US" dirty="0"/>
        </a:p>
      </dgm:t>
    </dgm:pt>
    <dgm:pt modelId="{F11F0D9B-D110-4FA2-9037-6D6EDC6F3DE7}" type="par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274824CD-836A-4031-8500-0F62F50030AD}" type="sib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57536284-0D98-46EE-8D3A-BF5621A4EFEE}" type="pres">
      <dgm:prSet presAssocID="{DDA3989F-9343-48F9-B11A-0352D5AE7DD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CA68FE1-54F5-4155-9F01-1973EB9B66DC}" type="pres">
      <dgm:prSet presAssocID="{8847911F-10E2-4CF7-A934-66CC7E1530E0}" presName="root1" presStyleCnt="0"/>
      <dgm:spPr/>
    </dgm:pt>
    <dgm:pt modelId="{88D3AC8C-8940-4DFD-AAD3-7F457DF0BD83}" type="pres">
      <dgm:prSet presAssocID="{8847911F-10E2-4CF7-A934-66CC7E1530E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CCDE11-4EC8-4859-9414-C337318F0F47}" type="pres">
      <dgm:prSet presAssocID="{8847911F-10E2-4CF7-A934-66CC7E1530E0}" presName="level2hierChild" presStyleCnt="0"/>
      <dgm:spPr/>
    </dgm:pt>
    <dgm:pt modelId="{EBD3803E-B99A-41CB-BA8F-D1DB271C946C}" type="pres">
      <dgm:prSet presAssocID="{96F47F1D-6A75-4436-A32E-B019F8DB0C13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17C07EBF-2562-49C2-B4AC-F64D53132507}" type="pres">
      <dgm:prSet presAssocID="{96F47F1D-6A75-4436-A32E-B019F8DB0C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CA2A208C-139F-4F8E-896D-A082183F5F20}" type="pres">
      <dgm:prSet presAssocID="{D7B10753-FD94-49B3-8CC3-77646C597A6F}" presName="root2" presStyleCnt="0"/>
      <dgm:spPr/>
    </dgm:pt>
    <dgm:pt modelId="{B955CEB6-12DC-44AD-8549-35C9382F8D7C}" type="pres">
      <dgm:prSet presAssocID="{D7B10753-FD94-49B3-8CC3-77646C597A6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ACFA02-1DDC-43EB-A48A-F928DC866369}" type="pres">
      <dgm:prSet presAssocID="{D7B10753-FD94-49B3-8CC3-77646C597A6F}" presName="level3hierChild" presStyleCnt="0"/>
      <dgm:spPr/>
    </dgm:pt>
    <dgm:pt modelId="{EFF33952-68A6-4E88-825B-4C5F71D71FEA}" type="pres">
      <dgm:prSet presAssocID="{1CCAB8FE-C648-4F66-BB30-D5C3654E920A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E7E50D28-090B-495F-8253-A439E92115F3}" type="pres">
      <dgm:prSet presAssocID="{1CCAB8FE-C648-4F66-BB30-D5C3654E920A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EE61B305-D8E6-4B72-B204-640681EFC038}" type="pres">
      <dgm:prSet presAssocID="{F9574F58-1AA2-4A7E-B529-ACCDCB65CB27}" presName="root2" presStyleCnt="0"/>
      <dgm:spPr/>
    </dgm:pt>
    <dgm:pt modelId="{57981B14-91E9-49CF-96FF-BC17A329E870}" type="pres">
      <dgm:prSet presAssocID="{F9574F58-1AA2-4A7E-B529-ACCDCB65CB27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C11F2-AA4B-4E5B-A395-BFEAC571F0E0}" type="pres">
      <dgm:prSet presAssocID="{F9574F58-1AA2-4A7E-B529-ACCDCB65CB27}" presName="level3hierChild" presStyleCnt="0"/>
      <dgm:spPr/>
    </dgm:pt>
    <dgm:pt modelId="{FC893C36-5262-4DB1-B621-60F1BF26976C}" type="pres">
      <dgm:prSet presAssocID="{12187272-EC81-4EF6-BF7B-4AFDF357CFB5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3772379C-E334-471C-8E4C-D411EA4EE5C5}" type="pres">
      <dgm:prSet presAssocID="{12187272-EC81-4EF6-BF7B-4AFDF357CFB5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058C5923-844B-479B-8B7A-4753CD2E9E4D}" type="pres">
      <dgm:prSet presAssocID="{A6E8E804-6CD6-49FA-9472-47E5B1929E7A}" presName="root2" presStyleCnt="0"/>
      <dgm:spPr/>
    </dgm:pt>
    <dgm:pt modelId="{11CEB060-167E-4E55-9B4E-E85E903E2CC6}" type="pres">
      <dgm:prSet presAssocID="{A6E8E804-6CD6-49FA-9472-47E5B1929E7A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2C5A85-F75E-4976-8B78-CACA6FBE849B}" type="pres">
      <dgm:prSet presAssocID="{A6E8E804-6CD6-49FA-9472-47E5B1929E7A}" presName="level3hierChild" presStyleCnt="0"/>
      <dgm:spPr/>
    </dgm:pt>
    <dgm:pt modelId="{CCA7A31F-46C3-4C53-97E4-B5CCCBCCF94B}" type="pres">
      <dgm:prSet presAssocID="{E8124101-587C-4216-9370-2B1F151B0771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B1A92B5C-E9A5-4D4B-A68C-754D809EB49B}" type="pres">
      <dgm:prSet presAssocID="{E8124101-587C-4216-9370-2B1F151B0771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06BC670-D1C4-483B-9F08-003E5D374A49}" type="pres">
      <dgm:prSet presAssocID="{9C677132-DA63-4471-B143-047C65AB32A5}" presName="root2" presStyleCnt="0"/>
      <dgm:spPr/>
    </dgm:pt>
    <dgm:pt modelId="{FF37561D-7DA0-4CF2-9497-2D3EEB1666A0}" type="pres">
      <dgm:prSet presAssocID="{9C677132-DA63-4471-B143-047C65AB32A5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E4E288-7387-4554-A960-F80D9EA6A9AA}" type="pres">
      <dgm:prSet presAssocID="{9C677132-DA63-4471-B143-047C65AB32A5}" presName="level3hierChild" presStyleCnt="0"/>
      <dgm:spPr/>
    </dgm:pt>
    <dgm:pt modelId="{FC751482-23E5-498B-883F-CB19E454DC80}" type="pres">
      <dgm:prSet presAssocID="{257015DD-9314-4D83-B053-4791BD46592B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22FC0E04-CE18-4D35-B992-2A84743258FA}" type="pres">
      <dgm:prSet presAssocID="{257015DD-9314-4D83-B053-4791BD46592B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E95F8407-6A7C-4926-9722-CD3F763A8C88}" type="pres">
      <dgm:prSet presAssocID="{3CDE4E45-68D7-499F-86CF-1540455424D8}" presName="root2" presStyleCnt="0"/>
      <dgm:spPr/>
    </dgm:pt>
    <dgm:pt modelId="{759CBAF3-8478-417A-91D4-771111D26579}" type="pres">
      <dgm:prSet presAssocID="{3CDE4E45-68D7-499F-86CF-1540455424D8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6BFE30-892F-4A67-9FD4-18910586836F}" type="pres">
      <dgm:prSet presAssocID="{3CDE4E45-68D7-499F-86CF-1540455424D8}" presName="level3hierChild" presStyleCnt="0"/>
      <dgm:spPr/>
    </dgm:pt>
    <dgm:pt modelId="{28CB14F3-F588-4ECC-A8C9-D2F7CA8C7012}" type="pres">
      <dgm:prSet presAssocID="{F11F0D9B-D110-4FA2-9037-6D6EDC6F3DE7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F053756F-1864-46CB-89D3-4E2D3E099327}" type="pres">
      <dgm:prSet presAssocID="{F11F0D9B-D110-4FA2-9037-6D6EDC6F3DE7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13F68BDE-33E8-407A-A5B8-DDD4A815FE28}" type="pres">
      <dgm:prSet presAssocID="{4AF06904-86AA-4AC5-B13C-ED54641728A1}" presName="root2" presStyleCnt="0"/>
      <dgm:spPr/>
    </dgm:pt>
    <dgm:pt modelId="{AA94D5FA-B137-4592-91D7-F800145D042C}" type="pres">
      <dgm:prSet presAssocID="{4AF06904-86AA-4AC5-B13C-ED54641728A1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45E7CC-4AA2-43E8-A24B-773293AEF494}" type="pres">
      <dgm:prSet presAssocID="{4AF06904-86AA-4AC5-B13C-ED54641728A1}" presName="level3hierChild" presStyleCnt="0"/>
      <dgm:spPr/>
    </dgm:pt>
  </dgm:ptLst>
  <dgm:cxnLst>
    <dgm:cxn modelId="{DBC9C55E-983A-46A5-8F7D-C1E526B318AE}" type="presOf" srcId="{F11F0D9B-D110-4FA2-9037-6D6EDC6F3DE7}" destId="{F053756F-1864-46CB-89D3-4E2D3E099327}" srcOrd="1" destOrd="0" presId="urn:microsoft.com/office/officeart/2005/8/layout/hierarchy2"/>
    <dgm:cxn modelId="{64B8DB3B-0F66-4FB2-8688-54813BB5E37B}" type="presOf" srcId="{F11F0D9B-D110-4FA2-9037-6D6EDC6F3DE7}" destId="{28CB14F3-F588-4ECC-A8C9-D2F7CA8C7012}" srcOrd="0" destOrd="0" presId="urn:microsoft.com/office/officeart/2005/8/layout/hierarchy2"/>
    <dgm:cxn modelId="{004D8CD4-A7E2-49E4-9A1A-E8E9187BD924}" type="presOf" srcId="{D7B10753-FD94-49B3-8CC3-77646C597A6F}" destId="{B955CEB6-12DC-44AD-8549-35C9382F8D7C}" srcOrd="0" destOrd="0" presId="urn:microsoft.com/office/officeart/2005/8/layout/hierarchy2"/>
    <dgm:cxn modelId="{79DEC9F2-629A-4175-AC68-ED61A2D152AF}" type="presOf" srcId="{12187272-EC81-4EF6-BF7B-4AFDF357CFB5}" destId="{FC893C36-5262-4DB1-B621-60F1BF26976C}" srcOrd="0" destOrd="0" presId="urn:microsoft.com/office/officeart/2005/8/layout/hierarchy2"/>
    <dgm:cxn modelId="{26F522B3-B6AF-4329-9749-FCC0D8070A16}" srcId="{9C677132-DA63-4471-B143-047C65AB32A5}" destId="{3CDE4E45-68D7-499F-86CF-1540455424D8}" srcOrd="0" destOrd="0" parTransId="{257015DD-9314-4D83-B053-4791BD46592B}" sibTransId="{B663D88B-CD1E-4E5A-9E6F-5B626AA92A13}"/>
    <dgm:cxn modelId="{0DE00DC6-F958-4544-8E9B-17D4285B98C2}" srcId="{D7B10753-FD94-49B3-8CC3-77646C597A6F}" destId="{A6E8E804-6CD6-49FA-9472-47E5B1929E7A}" srcOrd="1" destOrd="0" parTransId="{12187272-EC81-4EF6-BF7B-4AFDF357CFB5}" sibTransId="{90B245CC-7541-404D-BCA8-10422705FDBC}"/>
    <dgm:cxn modelId="{5DC04AF7-A038-45FD-89FC-327CF6D32241}" srcId="{D7B10753-FD94-49B3-8CC3-77646C597A6F}" destId="{F9574F58-1AA2-4A7E-B529-ACCDCB65CB27}" srcOrd="0" destOrd="0" parTransId="{1CCAB8FE-C648-4F66-BB30-D5C3654E920A}" sibTransId="{55AB3FE4-EBFE-4AC7-8FAC-FB4E714B7566}"/>
    <dgm:cxn modelId="{96B78CB6-2217-4550-BDDA-B07E2491EA28}" type="presOf" srcId="{8847911F-10E2-4CF7-A934-66CC7E1530E0}" destId="{88D3AC8C-8940-4DFD-AAD3-7F457DF0BD83}" srcOrd="0" destOrd="0" presId="urn:microsoft.com/office/officeart/2005/8/layout/hierarchy2"/>
    <dgm:cxn modelId="{E4047794-F86E-41AE-B914-74A9433BA31C}" type="presOf" srcId="{E8124101-587C-4216-9370-2B1F151B0771}" destId="{B1A92B5C-E9A5-4D4B-A68C-754D809EB49B}" srcOrd="1" destOrd="0" presId="urn:microsoft.com/office/officeart/2005/8/layout/hierarchy2"/>
    <dgm:cxn modelId="{F947422F-B1B2-473A-A583-BF250214E9D0}" type="presOf" srcId="{A6E8E804-6CD6-49FA-9472-47E5B1929E7A}" destId="{11CEB060-167E-4E55-9B4E-E85E903E2CC6}" srcOrd="0" destOrd="0" presId="urn:microsoft.com/office/officeart/2005/8/layout/hierarchy2"/>
    <dgm:cxn modelId="{B8FBEF8D-ADB6-4884-AD70-37366D9384D9}" type="presOf" srcId="{9C677132-DA63-4471-B143-047C65AB32A5}" destId="{FF37561D-7DA0-4CF2-9497-2D3EEB1666A0}" srcOrd="0" destOrd="0" presId="urn:microsoft.com/office/officeart/2005/8/layout/hierarchy2"/>
    <dgm:cxn modelId="{7898F98D-CA6C-4FE3-A7D6-84A3188A344F}" type="presOf" srcId="{96F47F1D-6A75-4436-A32E-B019F8DB0C13}" destId="{EBD3803E-B99A-41CB-BA8F-D1DB271C946C}" srcOrd="0" destOrd="0" presId="urn:microsoft.com/office/officeart/2005/8/layout/hierarchy2"/>
    <dgm:cxn modelId="{DB2573DF-798B-42E4-A3F7-B4CEFC49BEEA}" type="presOf" srcId="{1CCAB8FE-C648-4F66-BB30-D5C3654E920A}" destId="{E7E50D28-090B-495F-8253-A439E92115F3}" srcOrd="1" destOrd="0" presId="urn:microsoft.com/office/officeart/2005/8/layout/hierarchy2"/>
    <dgm:cxn modelId="{5320C0FD-6EB0-4B72-AE9C-61ADAD2224F8}" type="presOf" srcId="{4AF06904-86AA-4AC5-B13C-ED54641728A1}" destId="{AA94D5FA-B137-4592-91D7-F800145D042C}" srcOrd="0" destOrd="0" presId="urn:microsoft.com/office/officeart/2005/8/layout/hierarchy2"/>
    <dgm:cxn modelId="{5CC8793D-333E-4AC0-8101-F8F8A07261CC}" type="presOf" srcId="{12187272-EC81-4EF6-BF7B-4AFDF357CFB5}" destId="{3772379C-E334-471C-8E4C-D411EA4EE5C5}" srcOrd="1" destOrd="0" presId="urn:microsoft.com/office/officeart/2005/8/layout/hierarchy2"/>
    <dgm:cxn modelId="{C17F306B-0CC4-4849-9F80-37399270E375}" srcId="{8847911F-10E2-4CF7-A934-66CC7E1530E0}" destId="{9C677132-DA63-4471-B143-047C65AB32A5}" srcOrd="1" destOrd="0" parTransId="{E8124101-587C-4216-9370-2B1F151B0771}" sibTransId="{4C0DBE71-EEB5-46CA-BF87-ECA2C4CEEBA9}"/>
    <dgm:cxn modelId="{EE815A14-F8D0-4B33-93BD-3542E4658DAB}" srcId="{DDA3989F-9343-48F9-B11A-0352D5AE7DD4}" destId="{8847911F-10E2-4CF7-A934-66CC7E1530E0}" srcOrd="0" destOrd="0" parTransId="{9F2044B1-BF19-440F-AC74-E9D8785010FF}" sibTransId="{34830DD3-6ADF-46EE-83B0-92159CB5F3E1}"/>
    <dgm:cxn modelId="{AE0B91A2-A231-431F-9FDC-C8E14FB36872}" type="presOf" srcId="{257015DD-9314-4D83-B053-4791BD46592B}" destId="{22FC0E04-CE18-4D35-B992-2A84743258FA}" srcOrd="1" destOrd="0" presId="urn:microsoft.com/office/officeart/2005/8/layout/hierarchy2"/>
    <dgm:cxn modelId="{C1F6FE17-EBC7-420D-A8B1-BF3A2F0D605B}" type="presOf" srcId="{F9574F58-1AA2-4A7E-B529-ACCDCB65CB27}" destId="{57981B14-91E9-49CF-96FF-BC17A329E870}" srcOrd="0" destOrd="0" presId="urn:microsoft.com/office/officeart/2005/8/layout/hierarchy2"/>
    <dgm:cxn modelId="{D6728834-732E-4B91-A652-6E6CD7973D6E}" type="presOf" srcId="{1CCAB8FE-C648-4F66-BB30-D5C3654E920A}" destId="{EFF33952-68A6-4E88-825B-4C5F71D71FEA}" srcOrd="0" destOrd="0" presId="urn:microsoft.com/office/officeart/2005/8/layout/hierarchy2"/>
    <dgm:cxn modelId="{AF37F541-5A17-442C-9CF3-596A2161EF51}" type="presOf" srcId="{257015DD-9314-4D83-B053-4791BD46592B}" destId="{FC751482-23E5-498B-883F-CB19E454DC80}" srcOrd="0" destOrd="0" presId="urn:microsoft.com/office/officeart/2005/8/layout/hierarchy2"/>
    <dgm:cxn modelId="{40374C85-9564-4490-B60D-508E4F879107}" type="presOf" srcId="{96F47F1D-6A75-4436-A32E-B019F8DB0C13}" destId="{17C07EBF-2562-49C2-B4AC-F64D53132507}" srcOrd="1" destOrd="0" presId="urn:microsoft.com/office/officeart/2005/8/layout/hierarchy2"/>
    <dgm:cxn modelId="{E5C97E5F-D064-4D77-8488-893869E26738}" srcId="{8847911F-10E2-4CF7-A934-66CC7E1530E0}" destId="{D7B10753-FD94-49B3-8CC3-77646C597A6F}" srcOrd="0" destOrd="0" parTransId="{96F47F1D-6A75-4436-A32E-B019F8DB0C13}" sibTransId="{CAF12E46-FB60-48E2-856A-E0359184DCE2}"/>
    <dgm:cxn modelId="{B0635B1A-70C5-4A1C-B898-6F7A2BAFD8E3}" type="presOf" srcId="{3CDE4E45-68D7-499F-86CF-1540455424D8}" destId="{759CBAF3-8478-417A-91D4-771111D26579}" srcOrd="0" destOrd="0" presId="urn:microsoft.com/office/officeart/2005/8/layout/hierarchy2"/>
    <dgm:cxn modelId="{FF671E80-EB07-4C11-8D4F-93CD0C4DEF13}" type="presOf" srcId="{E8124101-587C-4216-9370-2B1F151B0771}" destId="{CCA7A31F-46C3-4C53-97E4-B5CCCBCCF94B}" srcOrd="0" destOrd="0" presId="urn:microsoft.com/office/officeart/2005/8/layout/hierarchy2"/>
    <dgm:cxn modelId="{856CABAA-DAD5-4A35-BDE6-0B0AC982F76D}" type="presOf" srcId="{DDA3989F-9343-48F9-B11A-0352D5AE7DD4}" destId="{57536284-0D98-46EE-8D3A-BF5621A4EFEE}" srcOrd="0" destOrd="0" presId="urn:microsoft.com/office/officeart/2005/8/layout/hierarchy2"/>
    <dgm:cxn modelId="{4D0F4F6A-139C-454D-8215-D78DFB7C9E44}" srcId="{9C677132-DA63-4471-B143-047C65AB32A5}" destId="{4AF06904-86AA-4AC5-B13C-ED54641728A1}" srcOrd="1" destOrd="0" parTransId="{F11F0D9B-D110-4FA2-9037-6D6EDC6F3DE7}" sibTransId="{274824CD-836A-4031-8500-0F62F50030AD}"/>
    <dgm:cxn modelId="{12BE5A91-09CC-4D2D-867C-09510C1564C3}" type="presParOf" srcId="{57536284-0D98-46EE-8D3A-BF5621A4EFEE}" destId="{ECA68FE1-54F5-4155-9F01-1973EB9B66DC}" srcOrd="0" destOrd="0" presId="urn:microsoft.com/office/officeart/2005/8/layout/hierarchy2"/>
    <dgm:cxn modelId="{EB63746F-4E5F-4FA7-956C-BD3A32690840}" type="presParOf" srcId="{ECA68FE1-54F5-4155-9F01-1973EB9B66DC}" destId="{88D3AC8C-8940-4DFD-AAD3-7F457DF0BD83}" srcOrd="0" destOrd="0" presId="urn:microsoft.com/office/officeart/2005/8/layout/hierarchy2"/>
    <dgm:cxn modelId="{EDD5CFAA-F1A8-41BA-A6CD-3468AA9B3DBB}" type="presParOf" srcId="{ECA68FE1-54F5-4155-9F01-1973EB9B66DC}" destId="{49CCDE11-4EC8-4859-9414-C337318F0F47}" srcOrd="1" destOrd="0" presId="urn:microsoft.com/office/officeart/2005/8/layout/hierarchy2"/>
    <dgm:cxn modelId="{40826934-4FEC-4FA8-8484-F30B81F45D24}" type="presParOf" srcId="{49CCDE11-4EC8-4859-9414-C337318F0F47}" destId="{EBD3803E-B99A-41CB-BA8F-D1DB271C946C}" srcOrd="0" destOrd="0" presId="urn:microsoft.com/office/officeart/2005/8/layout/hierarchy2"/>
    <dgm:cxn modelId="{2D08F4BC-945E-401D-A564-E2347436B753}" type="presParOf" srcId="{EBD3803E-B99A-41CB-BA8F-D1DB271C946C}" destId="{17C07EBF-2562-49C2-B4AC-F64D53132507}" srcOrd="0" destOrd="0" presId="urn:microsoft.com/office/officeart/2005/8/layout/hierarchy2"/>
    <dgm:cxn modelId="{28003B73-F185-41D7-9D37-20A9A636DBD5}" type="presParOf" srcId="{49CCDE11-4EC8-4859-9414-C337318F0F47}" destId="{CA2A208C-139F-4F8E-896D-A082183F5F20}" srcOrd="1" destOrd="0" presId="urn:microsoft.com/office/officeart/2005/8/layout/hierarchy2"/>
    <dgm:cxn modelId="{A90DB2E7-A109-4A0A-A72B-97330EFD6D0D}" type="presParOf" srcId="{CA2A208C-139F-4F8E-896D-A082183F5F20}" destId="{B955CEB6-12DC-44AD-8549-35C9382F8D7C}" srcOrd="0" destOrd="0" presId="urn:microsoft.com/office/officeart/2005/8/layout/hierarchy2"/>
    <dgm:cxn modelId="{DBF0D82A-6EFA-43ED-BEC3-114FCD8521BC}" type="presParOf" srcId="{CA2A208C-139F-4F8E-896D-A082183F5F20}" destId="{FBACFA02-1DDC-43EB-A48A-F928DC866369}" srcOrd="1" destOrd="0" presId="urn:microsoft.com/office/officeart/2005/8/layout/hierarchy2"/>
    <dgm:cxn modelId="{98F90B60-8004-4CD6-B539-2F890D49D9E2}" type="presParOf" srcId="{FBACFA02-1DDC-43EB-A48A-F928DC866369}" destId="{EFF33952-68A6-4E88-825B-4C5F71D71FEA}" srcOrd="0" destOrd="0" presId="urn:microsoft.com/office/officeart/2005/8/layout/hierarchy2"/>
    <dgm:cxn modelId="{AAC47C5F-963C-4AC9-BA11-0A161F1EB1A7}" type="presParOf" srcId="{EFF33952-68A6-4E88-825B-4C5F71D71FEA}" destId="{E7E50D28-090B-495F-8253-A439E92115F3}" srcOrd="0" destOrd="0" presId="urn:microsoft.com/office/officeart/2005/8/layout/hierarchy2"/>
    <dgm:cxn modelId="{A2AB474C-1EDC-46C3-9AFF-CB8B40C8EA89}" type="presParOf" srcId="{FBACFA02-1DDC-43EB-A48A-F928DC866369}" destId="{EE61B305-D8E6-4B72-B204-640681EFC038}" srcOrd="1" destOrd="0" presId="urn:microsoft.com/office/officeart/2005/8/layout/hierarchy2"/>
    <dgm:cxn modelId="{AB604315-941D-4436-869D-C1E6E447BE7C}" type="presParOf" srcId="{EE61B305-D8E6-4B72-B204-640681EFC038}" destId="{57981B14-91E9-49CF-96FF-BC17A329E870}" srcOrd="0" destOrd="0" presId="urn:microsoft.com/office/officeart/2005/8/layout/hierarchy2"/>
    <dgm:cxn modelId="{ED1A4210-4891-4229-B6FD-C90CC1E05877}" type="presParOf" srcId="{EE61B305-D8E6-4B72-B204-640681EFC038}" destId="{732C11F2-AA4B-4E5B-A395-BFEAC571F0E0}" srcOrd="1" destOrd="0" presId="urn:microsoft.com/office/officeart/2005/8/layout/hierarchy2"/>
    <dgm:cxn modelId="{4C399777-097F-4086-AEBA-8A804357DC5F}" type="presParOf" srcId="{FBACFA02-1DDC-43EB-A48A-F928DC866369}" destId="{FC893C36-5262-4DB1-B621-60F1BF26976C}" srcOrd="2" destOrd="0" presId="urn:microsoft.com/office/officeart/2005/8/layout/hierarchy2"/>
    <dgm:cxn modelId="{9262FD93-EE55-41DA-87DF-6068F402337D}" type="presParOf" srcId="{FC893C36-5262-4DB1-B621-60F1BF26976C}" destId="{3772379C-E334-471C-8E4C-D411EA4EE5C5}" srcOrd="0" destOrd="0" presId="urn:microsoft.com/office/officeart/2005/8/layout/hierarchy2"/>
    <dgm:cxn modelId="{DB30708D-760B-4924-AA5F-04FAB94BA949}" type="presParOf" srcId="{FBACFA02-1DDC-43EB-A48A-F928DC866369}" destId="{058C5923-844B-479B-8B7A-4753CD2E9E4D}" srcOrd="3" destOrd="0" presId="urn:microsoft.com/office/officeart/2005/8/layout/hierarchy2"/>
    <dgm:cxn modelId="{381987E4-2A23-4E22-BEC5-6ACBAF1F9646}" type="presParOf" srcId="{058C5923-844B-479B-8B7A-4753CD2E9E4D}" destId="{11CEB060-167E-4E55-9B4E-E85E903E2CC6}" srcOrd="0" destOrd="0" presId="urn:microsoft.com/office/officeart/2005/8/layout/hierarchy2"/>
    <dgm:cxn modelId="{4C6A2E56-1633-4AC9-895E-E5C44714FD67}" type="presParOf" srcId="{058C5923-844B-479B-8B7A-4753CD2E9E4D}" destId="{E92C5A85-F75E-4976-8B78-CACA6FBE849B}" srcOrd="1" destOrd="0" presId="urn:microsoft.com/office/officeart/2005/8/layout/hierarchy2"/>
    <dgm:cxn modelId="{BF53809A-2B40-4AEE-81AC-2461E9AAAD45}" type="presParOf" srcId="{49CCDE11-4EC8-4859-9414-C337318F0F47}" destId="{CCA7A31F-46C3-4C53-97E4-B5CCCBCCF94B}" srcOrd="2" destOrd="0" presId="urn:microsoft.com/office/officeart/2005/8/layout/hierarchy2"/>
    <dgm:cxn modelId="{DD3320A2-B02E-44FC-801A-C356B220FF0B}" type="presParOf" srcId="{CCA7A31F-46C3-4C53-97E4-B5CCCBCCF94B}" destId="{B1A92B5C-E9A5-4D4B-A68C-754D809EB49B}" srcOrd="0" destOrd="0" presId="urn:microsoft.com/office/officeart/2005/8/layout/hierarchy2"/>
    <dgm:cxn modelId="{5E97BDDF-0D4E-4FCB-9DD2-015C87F1EB22}" type="presParOf" srcId="{49CCDE11-4EC8-4859-9414-C337318F0F47}" destId="{306BC670-D1C4-483B-9F08-003E5D374A49}" srcOrd="3" destOrd="0" presId="urn:microsoft.com/office/officeart/2005/8/layout/hierarchy2"/>
    <dgm:cxn modelId="{218A6C32-52B6-4127-A6E9-54A2DFEFE17B}" type="presParOf" srcId="{306BC670-D1C4-483B-9F08-003E5D374A49}" destId="{FF37561D-7DA0-4CF2-9497-2D3EEB1666A0}" srcOrd="0" destOrd="0" presId="urn:microsoft.com/office/officeart/2005/8/layout/hierarchy2"/>
    <dgm:cxn modelId="{49CB3AD4-D192-4858-9EBD-6387DD4E45DE}" type="presParOf" srcId="{306BC670-D1C4-483B-9F08-003E5D374A49}" destId="{C0E4E288-7387-4554-A960-F80D9EA6A9AA}" srcOrd="1" destOrd="0" presId="urn:microsoft.com/office/officeart/2005/8/layout/hierarchy2"/>
    <dgm:cxn modelId="{2DD15271-E8FF-4B78-810E-2F3BA631CF0B}" type="presParOf" srcId="{C0E4E288-7387-4554-A960-F80D9EA6A9AA}" destId="{FC751482-23E5-498B-883F-CB19E454DC80}" srcOrd="0" destOrd="0" presId="urn:microsoft.com/office/officeart/2005/8/layout/hierarchy2"/>
    <dgm:cxn modelId="{E5BB756F-C2F6-4471-A4ED-DC0255DDA62C}" type="presParOf" srcId="{FC751482-23E5-498B-883F-CB19E454DC80}" destId="{22FC0E04-CE18-4D35-B992-2A84743258FA}" srcOrd="0" destOrd="0" presId="urn:microsoft.com/office/officeart/2005/8/layout/hierarchy2"/>
    <dgm:cxn modelId="{E3D75826-FD93-49C2-B149-57E8D8E1DBF1}" type="presParOf" srcId="{C0E4E288-7387-4554-A960-F80D9EA6A9AA}" destId="{E95F8407-6A7C-4926-9722-CD3F763A8C88}" srcOrd="1" destOrd="0" presId="urn:microsoft.com/office/officeart/2005/8/layout/hierarchy2"/>
    <dgm:cxn modelId="{6E7774D4-B938-4C85-A241-65921D12C7B6}" type="presParOf" srcId="{E95F8407-6A7C-4926-9722-CD3F763A8C88}" destId="{759CBAF3-8478-417A-91D4-771111D26579}" srcOrd="0" destOrd="0" presId="urn:microsoft.com/office/officeart/2005/8/layout/hierarchy2"/>
    <dgm:cxn modelId="{63A4E031-136F-440A-9CFB-F554C0F7E860}" type="presParOf" srcId="{E95F8407-6A7C-4926-9722-CD3F763A8C88}" destId="{C26BFE30-892F-4A67-9FD4-18910586836F}" srcOrd="1" destOrd="0" presId="urn:microsoft.com/office/officeart/2005/8/layout/hierarchy2"/>
    <dgm:cxn modelId="{6189ED58-AAFC-4F62-91E2-819107A0FB0A}" type="presParOf" srcId="{C0E4E288-7387-4554-A960-F80D9EA6A9AA}" destId="{28CB14F3-F588-4ECC-A8C9-D2F7CA8C7012}" srcOrd="2" destOrd="0" presId="urn:microsoft.com/office/officeart/2005/8/layout/hierarchy2"/>
    <dgm:cxn modelId="{7A2348B1-364C-4A1B-AB2C-2BC2084C40C8}" type="presParOf" srcId="{28CB14F3-F588-4ECC-A8C9-D2F7CA8C7012}" destId="{F053756F-1864-46CB-89D3-4E2D3E099327}" srcOrd="0" destOrd="0" presId="urn:microsoft.com/office/officeart/2005/8/layout/hierarchy2"/>
    <dgm:cxn modelId="{78A25983-FC8B-46FC-8E4B-0D804A630452}" type="presParOf" srcId="{C0E4E288-7387-4554-A960-F80D9EA6A9AA}" destId="{13F68BDE-33E8-407A-A5B8-DDD4A815FE28}" srcOrd="3" destOrd="0" presId="urn:microsoft.com/office/officeart/2005/8/layout/hierarchy2"/>
    <dgm:cxn modelId="{CAB37B1C-1805-40F3-8961-7A10137E7ACA}" type="presParOf" srcId="{13F68BDE-33E8-407A-A5B8-DDD4A815FE28}" destId="{AA94D5FA-B137-4592-91D7-F800145D042C}" srcOrd="0" destOrd="0" presId="urn:microsoft.com/office/officeart/2005/8/layout/hierarchy2"/>
    <dgm:cxn modelId="{EB5EDA2C-D9B6-4120-BDBF-FDA37FFD03E4}" type="presParOf" srcId="{13F68BDE-33E8-407A-A5B8-DDD4A815FE28}" destId="{5145E7CC-4AA2-43E8-A24B-773293AEF494}" srcOrd="1" destOrd="0" presId="urn:microsoft.com/office/officeart/2005/8/layout/hierarchy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515001-0528-4292-A905-995201353DEB}" type="doc">
      <dgm:prSet loTypeId="urn:microsoft.com/office/officeart/2005/8/layout/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E892D96-9F62-45C4-85C5-6EE47E6AF6D6}">
      <dgm:prSet/>
      <dgm:spPr/>
      <dgm:t>
        <a:bodyPr/>
        <a:lstStyle/>
        <a:p>
          <a:pPr rtl="0"/>
          <a:r>
            <a:rPr lang="zh-CN" b="1" dirty="0" smtClean="0"/>
            <a:t>收听目的</a:t>
          </a:r>
          <a:endParaRPr lang="en-US" b="1" dirty="0"/>
        </a:p>
      </dgm:t>
    </dgm:pt>
    <dgm:pt modelId="{B912F742-FFB2-4A70-8AA4-39FB10042904}" type="parTrans" cxnId="{4132473E-C7D5-4EDF-8320-617AC56E07AA}">
      <dgm:prSet/>
      <dgm:spPr/>
      <dgm:t>
        <a:bodyPr/>
        <a:lstStyle/>
        <a:p>
          <a:endParaRPr lang="zh-CN" altLang="en-US"/>
        </a:p>
      </dgm:t>
    </dgm:pt>
    <dgm:pt modelId="{EDEECA79-1D56-4336-9971-AA71E8370D66}" type="sibTrans" cxnId="{4132473E-C7D5-4EDF-8320-617AC56E07AA}">
      <dgm:prSet/>
      <dgm:spPr/>
      <dgm:t>
        <a:bodyPr/>
        <a:lstStyle/>
        <a:p>
          <a:endParaRPr lang="zh-CN" altLang="en-US"/>
        </a:p>
      </dgm:t>
    </dgm:pt>
    <dgm:pt modelId="{E5F7814E-5130-4429-834B-158A23DA7498}">
      <dgm:prSet/>
      <dgm:spPr/>
      <dgm:t>
        <a:bodyPr/>
        <a:lstStyle/>
        <a:p>
          <a:pPr rtl="0"/>
          <a:r>
            <a:rPr lang="zh-CN" dirty="0" smtClean="0"/>
            <a:t>听音乐，娱乐以及获取新闻信息。</a:t>
          </a:r>
          <a:endParaRPr lang="zh-CN" dirty="0"/>
        </a:p>
      </dgm:t>
    </dgm:pt>
    <dgm:pt modelId="{848ADE45-7A91-4A42-B465-5F2A7E3893E5}" type="parTrans" cxnId="{F8EAE05A-7268-4A17-A020-CFF2F270E45E}">
      <dgm:prSet/>
      <dgm:spPr/>
      <dgm:t>
        <a:bodyPr/>
        <a:lstStyle/>
        <a:p>
          <a:endParaRPr lang="zh-CN" altLang="en-US"/>
        </a:p>
      </dgm:t>
    </dgm:pt>
    <dgm:pt modelId="{BFA780CD-A3FB-4B29-91DF-38D5869C0CE2}" type="sibTrans" cxnId="{F8EAE05A-7268-4A17-A020-CFF2F270E45E}">
      <dgm:prSet/>
      <dgm:spPr/>
      <dgm:t>
        <a:bodyPr/>
        <a:lstStyle/>
        <a:p>
          <a:endParaRPr lang="zh-CN" altLang="en-US"/>
        </a:p>
      </dgm:t>
    </dgm:pt>
    <dgm:pt modelId="{BDA92061-BB64-4085-AEF9-C8E7D3FEB581}">
      <dgm:prSet/>
      <dgm:spPr/>
      <dgm:t>
        <a:bodyPr/>
        <a:lstStyle/>
        <a:p>
          <a:pPr rtl="0"/>
          <a:r>
            <a:rPr lang="zh-CN" b="1" dirty="0" smtClean="0"/>
            <a:t>收听地点</a:t>
          </a:r>
          <a:endParaRPr lang="en-US" b="1" dirty="0"/>
        </a:p>
      </dgm:t>
    </dgm:pt>
    <dgm:pt modelId="{7E8C36AB-4346-49A0-91B9-BE3B49A0954D}" type="parTrans" cxnId="{AAF011A5-A644-4331-A08B-734788B76BBA}">
      <dgm:prSet/>
      <dgm:spPr/>
      <dgm:t>
        <a:bodyPr/>
        <a:lstStyle/>
        <a:p>
          <a:endParaRPr lang="zh-CN" altLang="en-US"/>
        </a:p>
      </dgm:t>
    </dgm:pt>
    <dgm:pt modelId="{B8A70DAE-C59A-4C89-8CC1-85DFE5C8F561}" type="sibTrans" cxnId="{AAF011A5-A644-4331-A08B-734788B76BBA}">
      <dgm:prSet/>
      <dgm:spPr/>
      <dgm:t>
        <a:bodyPr/>
        <a:lstStyle/>
        <a:p>
          <a:endParaRPr lang="zh-CN" altLang="en-US"/>
        </a:p>
      </dgm:t>
    </dgm:pt>
    <dgm:pt modelId="{B0708F6F-AA5B-48A8-A0F9-CFC58DC33AF9}">
      <dgm:prSet/>
      <dgm:spPr/>
      <dgm:t>
        <a:bodyPr/>
        <a:lstStyle/>
        <a:p>
          <a:pPr rtl="0"/>
          <a:r>
            <a:rPr lang="zh-CN" dirty="0" smtClean="0"/>
            <a:t>超过</a:t>
          </a:r>
          <a:r>
            <a:rPr lang="en-US" dirty="0" smtClean="0"/>
            <a:t>80</a:t>
          </a:r>
          <a:r>
            <a:rPr lang="zh-CN" dirty="0" smtClean="0"/>
            <a:t>％的白领听众在家里收听电台，还有近</a:t>
          </a:r>
          <a:r>
            <a:rPr lang="en-US" dirty="0" smtClean="0"/>
            <a:t>20</a:t>
          </a:r>
          <a:r>
            <a:rPr lang="zh-CN" dirty="0" smtClean="0"/>
            <a:t>％的白领 会在单位</a:t>
          </a:r>
          <a:r>
            <a:rPr lang="en-US" dirty="0" smtClean="0"/>
            <a:t>/</a:t>
          </a:r>
          <a:r>
            <a:rPr lang="zh-CN" dirty="0" smtClean="0"/>
            <a:t>场所收听。</a:t>
          </a:r>
          <a:endParaRPr lang="zh-CN" dirty="0"/>
        </a:p>
      </dgm:t>
    </dgm:pt>
    <dgm:pt modelId="{EAE90AB3-CCF3-40DD-AC96-7AA3141BDAAD}" type="parTrans" cxnId="{5821A215-FC1A-4455-B018-6175F860E2DA}">
      <dgm:prSet/>
      <dgm:spPr/>
      <dgm:t>
        <a:bodyPr/>
        <a:lstStyle/>
        <a:p>
          <a:endParaRPr lang="zh-CN" altLang="en-US"/>
        </a:p>
      </dgm:t>
    </dgm:pt>
    <dgm:pt modelId="{4C5EE938-33A2-43A2-9021-D58AB0493DFD}" type="sibTrans" cxnId="{5821A215-FC1A-4455-B018-6175F860E2DA}">
      <dgm:prSet/>
      <dgm:spPr/>
      <dgm:t>
        <a:bodyPr/>
        <a:lstStyle/>
        <a:p>
          <a:endParaRPr lang="zh-CN" altLang="en-US"/>
        </a:p>
      </dgm:t>
    </dgm:pt>
    <dgm:pt modelId="{F0BD8BEF-9730-4AAC-AD28-6CA34D1B5622}">
      <dgm:prSet/>
      <dgm:spPr/>
      <dgm:t>
        <a:bodyPr/>
        <a:lstStyle/>
        <a:p>
          <a:pPr rtl="0"/>
          <a:r>
            <a:rPr lang="zh-CN" b="1" dirty="0" smtClean="0"/>
            <a:t>收听工具</a:t>
          </a:r>
          <a:endParaRPr lang="en-US" b="1" dirty="0"/>
        </a:p>
      </dgm:t>
    </dgm:pt>
    <dgm:pt modelId="{F1768964-2CD9-4416-AA2C-D028DE425D22}" type="parTrans" cxnId="{7F82C996-14A4-45F3-908C-CD267705ADBA}">
      <dgm:prSet/>
      <dgm:spPr/>
      <dgm:t>
        <a:bodyPr/>
        <a:lstStyle/>
        <a:p>
          <a:endParaRPr lang="zh-CN" altLang="en-US"/>
        </a:p>
      </dgm:t>
    </dgm:pt>
    <dgm:pt modelId="{231CC9BD-A787-408B-907D-C0CB0CE9968B}" type="sibTrans" cxnId="{7F82C996-14A4-45F3-908C-CD267705ADBA}">
      <dgm:prSet/>
      <dgm:spPr/>
      <dgm:t>
        <a:bodyPr/>
        <a:lstStyle/>
        <a:p>
          <a:endParaRPr lang="zh-CN" altLang="en-US"/>
        </a:p>
      </dgm:t>
    </dgm:pt>
    <dgm:pt modelId="{F2CE6562-FD0D-429B-88E8-F3391D5BA6DA}">
      <dgm:prSet/>
      <dgm:spPr/>
      <dgm:t>
        <a:bodyPr/>
        <a:lstStyle/>
        <a:p>
          <a:pPr rtl="0"/>
          <a:r>
            <a:rPr lang="zh-CN" dirty="0" smtClean="0"/>
            <a:t>以收音机收听为主。</a:t>
          </a:r>
          <a:endParaRPr lang="zh-CN" dirty="0"/>
        </a:p>
      </dgm:t>
    </dgm:pt>
    <dgm:pt modelId="{40BEF04E-7FF6-4C0A-9E99-1F7C6DE0C5FC}" type="parTrans" cxnId="{572EE14E-A009-4652-8408-9D4C4D8B9D46}">
      <dgm:prSet/>
      <dgm:spPr/>
      <dgm:t>
        <a:bodyPr/>
        <a:lstStyle/>
        <a:p>
          <a:endParaRPr lang="zh-CN" altLang="en-US"/>
        </a:p>
      </dgm:t>
    </dgm:pt>
    <dgm:pt modelId="{33C9A9BE-13C5-4916-9427-117D85901544}" type="sibTrans" cxnId="{572EE14E-A009-4652-8408-9D4C4D8B9D46}">
      <dgm:prSet/>
      <dgm:spPr/>
      <dgm:t>
        <a:bodyPr/>
        <a:lstStyle/>
        <a:p>
          <a:endParaRPr lang="zh-CN" altLang="en-US"/>
        </a:p>
      </dgm:t>
    </dgm:pt>
    <dgm:pt modelId="{DF62A995-2141-4464-A8EE-F113F5910428}">
      <dgm:prSet/>
      <dgm:spPr/>
      <dgm:t>
        <a:bodyPr/>
        <a:lstStyle/>
        <a:p>
          <a:pPr rtl="0"/>
          <a:r>
            <a:rPr lang="zh-CN" b="1" dirty="0" smtClean="0"/>
            <a:t>收听</a:t>
          </a:r>
          <a:r>
            <a:rPr lang="zh-CN" altLang="en-US" b="1" dirty="0" smtClean="0"/>
            <a:t>节目</a:t>
          </a:r>
          <a:endParaRPr lang="en-US" b="1" dirty="0"/>
        </a:p>
      </dgm:t>
    </dgm:pt>
    <dgm:pt modelId="{5ADAE8A8-484B-46A9-9BEA-238F133750CE}" type="parTrans" cxnId="{11AE9BBD-CC08-4E3F-BA34-98E20C109BB9}">
      <dgm:prSet/>
      <dgm:spPr/>
      <dgm:t>
        <a:bodyPr/>
        <a:lstStyle/>
        <a:p>
          <a:endParaRPr lang="zh-CN" altLang="en-US"/>
        </a:p>
      </dgm:t>
    </dgm:pt>
    <dgm:pt modelId="{82B299D5-D9D8-449A-9742-31F5E41297D5}" type="sibTrans" cxnId="{11AE9BBD-CC08-4E3F-BA34-98E20C109BB9}">
      <dgm:prSet/>
      <dgm:spPr/>
      <dgm:t>
        <a:bodyPr/>
        <a:lstStyle/>
        <a:p>
          <a:endParaRPr lang="zh-CN" altLang="en-US"/>
        </a:p>
      </dgm:t>
    </dgm:pt>
    <dgm:pt modelId="{FE27DDC7-6E17-4EE6-B930-2A27222B5D4D}">
      <dgm:prSet/>
      <dgm:spPr/>
      <dgm:t>
        <a:bodyPr/>
        <a:lstStyle/>
        <a:p>
          <a:pPr rtl="0"/>
          <a:r>
            <a:rPr lang="zh-CN" dirty="0" smtClean="0"/>
            <a:t>音乐类节目和新闻类节目是白领听众收听最多的节目类型，其中又以流行音乐节目最多。</a:t>
          </a:r>
          <a:endParaRPr lang="zh-CN" dirty="0"/>
        </a:p>
      </dgm:t>
    </dgm:pt>
    <dgm:pt modelId="{090D617E-03D7-4B8C-8265-C0075EE291C8}" type="parTrans" cxnId="{B4F0C711-32A8-450A-B962-DFB1F57FF698}">
      <dgm:prSet/>
      <dgm:spPr/>
      <dgm:t>
        <a:bodyPr/>
        <a:lstStyle/>
        <a:p>
          <a:endParaRPr lang="zh-CN" altLang="en-US"/>
        </a:p>
      </dgm:t>
    </dgm:pt>
    <dgm:pt modelId="{7AE356E1-A26E-462B-83E2-25360D580034}" type="sibTrans" cxnId="{B4F0C711-32A8-450A-B962-DFB1F57FF698}">
      <dgm:prSet/>
      <dgm:spPr/>
      <dgm:t>
        <a:bodyPr/>
        <a:lstStyle/>
        <a:p>
          <a:endParaRPr lang="zh-CN" altLang="en-US"/>
        </a:p>
      </dgm:t>
    </dgm:pt>
    <dgm:pt modelId="{ACD4457E-433B-4D5D-BD37-72AC485B26FE}">
      <dgm:prSet/>
      <dgm:spPr/>
      <dgm:t>
        <a:bodyPr/>
        <a:lstStyle/>
        <a:p>
          <a:pPr rtl="0"/>
          <a:r>
            <a:rPr lang="zh-CN" b="1" dirty="0" smtClean="0"/>
            <a:t>收听频率</a:t>
          </a:r>
          <a:endParaRPr lang="en-US" b="1" dirty="0"/>
        </a:p>
      </dgm:t>
    </dgm:pt>
    <dgm:pt modelId="{2237D215-4F8C-427B-965F-7B3189BB2DB5}" type="parTrans" cxnId="{66999F28-6BEB-4E34-B969-D7C4E42EA38F}">
      <dgm:prSet/>
      <dgm:spPr/>
      <dgm:t>
        <a:bodyPr/>
        <a:lstStyle/>
        <a:p>
          <a:endParaRPr lang="zh-CN" altLang="en-US"/>
        </a:p>
      </dgm:t>
    </dgm:pt>
    <dgm:pt modelId="{25D8513C-0C73-4D3D-9BAC-40A7CB8D4886}" type="sibTrans" cxnId="{66999F28-6BEB-4E34-B969-D7C4E42EA38F}">
      <dgm:prSet/>
      <dgm:spPr/>
      <dgm:t>
        <a:bodyPr/>
        <a:lstStyle/>
        <a:p>
          <a:endParaRPr lang="zh-CN" altLang="en-US"/>
        </a:p>
      </dgm:t>
    </dgm:pt>
    <dgm:pt modelId="{006813D6-2BE6-40A8-A5DE-8AF2AF0B9E41}">
      <dgm:prSet/>
      <dgm:spPr/>
      <dgm:t>
        <a:bodyPr/>
        <a:lstStyle/>
        <a:p>
          <a:pPr rtl="0"/>
          <a:r>
            <a:rPr lang="zh-CN" dirty="0" smtClean="0"/>
            <a:t>重度听众和中度听众居多。</a:t>
          </a:r>
          <a:endParaRPr lang="zh-CN" dirty="0"/>
        </a:p>
      </dgm:t>
    </dgm:pt>
    <dgm:pt modelId="{D1C4A3CA-FF5F-4228-A305-2ED2B71E29EE}" type="parTrans" cxnId="{E13F995F-403A-4E9D-92EC-07F8C8AAE4BD}">
      <dgm:prSet/>
      <dgm:spPr/>
      <dgm:t>
        <a:bodyPr/>
        <a:lstStyle/>
        <a:p>
          <a:endParaRPr lang="zh-CN" altLang="en-US"/>
        </a:p>
      </dgm:t>
    </dgm:pt>
    <dgm:pt modelId="{BF263339-598E-4E1B-9ABE-EE662F22FAB4}" type="sibTrans" cxnId="{E13F995F-403A-4E9D-92EC-07F8C8AAE4BD}">
      <dgm:prSet/>
      <dgm:spPr/>
      <dgm:t>
        <a:bodyPr/>
        <a:lstStyle/>
        <a:p>
          <a:endParaRPr lang="zh-CN" altLang="en-US"/>
        </a:p>
      </dgm:t>
    </dgm:pt>
    <dgm:pt modelId="{F32B5D2B-9BF9-480E-B97E-955AEBF275CC}">
      <dgm:prSet/>
      <dgm:spPr/>
      <dgm:t>
        <a:bodyPr/>
        <a:lstStyle/>
        <a:p>
          <a:pPr rtl="0"/>
          <a:r>
            <a:rPr lang="zh-CN" b="1" dirty="0" smtClean="0"/>
            <a:t>收听时长</a:t>
          </a:r>
          <a:endParaRPr lang="en-US" b="1" dirty="0"/>
        </a:p>
      </dgm:t>
    </dgm:pt>
    <dgm:pt modelId="{CDB622C7-F661-4835-8962-DAF0E5C86D54}" type="parTrans" cxnId="{901DDEA2-FB31-4A3A-AC05-FB77B513F8E7}">
      <dgm:prSet/>
      <dgm:spPr/>
      <dgm:t>
        <a:bodyPr/>
        <a:lstStyle/>
        <a:p>
          <a:endParaRPr lang="zh-CN" altLang="en-US"/>
        </a:p>
      </dgm:t>
    </dgm:pt>
    <dgm:pt modelId="{6709D224-C794-4B20-964B-A2DB9DA59B90}" type="sibTrans" cxnId="{901DDEA2-FB31-4A3A-AC05-FB77B513F8E7}">
      <dgm:prSet/>
      <dgm:spPr/>
      <dgm:t>
        <a:bodyPr/>
        <a:lstStyle/>
        <a:p>
          <a:endParaRPr lang="zh-CN" altLang="en-US"/>
        </a:p>
      </dgm:t>
    </dgm:pt>
    <dgm:pt modelId="{376EB1DA-9222-4CA4-A9D2-0D4A13807BAA}">
      <dgm:prSet/>
      <dgm:spPr/>
      <dgm:t>
        <a:bodyPr/>
        <a:lstStyle/>
        <a:p>
          <a:pPr rtl="0"/>
          <a:r>
            <a:rPr lang="zh-CN" dirty="0" smtClean="0"/>
            <a:t>白领听众平均每天收听电台的时间长度大约为</a:t>
          </a:r>
          <a:r>
            <a:rPr lang="en-US" dirty="0" smtClean="0"/>
            <a:t>72</a:t>
          </a:r>
          <a:r>
            <a:rPr lang="zh-CN" dirty="0" smtClean="0"/>
            <a:t>分钟。</a:t>
          </a:r>
          <a:endParaRPr lang="zh-CN" dirty="0"/>
        </a:p>
      </dgm:t>
    </dgm:pt>
    <dgm:pt modelId="{3160C424-BF9A-4EAB-97CE-DF80326C127A}" type="parTrans" cxnId="{5B6E3F29-A058-4423-A4A6-254CA8A5064F}">
      <dgm:prSet/>
      <dgm:spPr/>
      <dgm:t>
        <a:bodyPr/>
        <a:lstStyle/>
        <a:p>
          <a:endParaRPr lang="zh-CN" altLang="en-US"/>
        </a:p>
      </dgm:t>
    </dgm:pt>
    <dgm:pt modelId="{5D079932-7A9B-4B79-B3D2-B85B74A255C0}" type="sibTrans" cxnId="{5B6E3F29-A058-4423-A4A6-254CA8A5064F}">
      <dgm:prSet/>
      <dgm:spPr/>
      <dgm:t>
        <a:bodyPr/>
        <a:lstStyle/>
        <a:p>
          <a:endParaRPr lang="zh-CN" altLang="en-US"/>
        </a:p>
      </dgm:t>
    </dgm:pt>
    <dgm:pt modelId="{4FAC26F6-F5A5-4134-8CFA-0010943A98D6}">
      <dgm:prSet/>
      <dgm:spPr/>
      <dgm:t>
        <a:bodyPr/>
        <a:lstStyle/>
        <a:p>
          <a:pPr rtl="0"/>
          <a:r>
            <a:rPr lang="zh-CN" b="1" dirty="0" smtClean="0"/>
            <a:t>收听时间</a:t>
          </a:r>
          <a:endParaRPr lang="en-US" b="1" dirty="0"/>
        </a:p>
      </dgm:t>
    </dgm:pt>
    <dgm:pt modelId="{3D837B85-22FE-45E6-A476-7D959BAAFEE2}" type="parTrans" cxnId="{A338BE56-B45D-4B66-A5AA-9CEFADA00217}">
      <dgm:prSet/>
      <dgm:spPr/>
      <dgm:t>
        <a:bodyPr/>
        <a:lstStyle/>
        <a:p>
          <a:endParaRPr lang="zh-CN" altLang="en-US"/>
        </a:p>
      </dgm:t>
    </dgm:pt>
    <dgm:pt modelId="{E3A9C36A-5277-40A2-961C-93FEC2903551}" type="sibTrans" cxnId="{A338BE56-B45D-4B66-A5AA-9CEFADA00217}">
      <dgm:prSet/>
      <dgm:spPr/>
      <dgm:t>
        <a:bodyPr/>
        <a:lstStyle/>
        <a:p>
          <a:endParaRPr lang="zh-CN" altLang="en-US"/>
        </a:p>
      </dgm:t>
    </dgm:pt>
    <dgm:pt modelId="{F8E3DBAB-1873-4FD8-9EBE-22554774C1A1}">
      <dgm:prSet/>
      <dgm:spPr/>
      <dgm:t>
        <a:bodyPr/>
        <a:lstStyle/>
        <a:p>
          <a:pPr rtl="0"/>
          <a:r>
            <a:rPr lang="zh-CN" dirty="0" smtClean="0"/>
            <a:t>以早上</a:t>
          </a:r>
          <a:r>
            <a:rPr lang="en-US" dirty="0" smtClean="0"/>
            <a:t>7</a:t>
          </a:r>
          <a:r>
            <a:rPr lang="zh-CN" dirty="0" smtClean="0"/>
            <a:t>：</a:t>
          </a:r>
          <a:r>
            <a:rPr lang="en-US" dirty="0" smtClean="0"/>
            <a:t>00—8</a:t>
          </a:r>
          <a:r>
            <a:rPr lang="zh-CN" dirty="0" smtClean="0"/>
            <a:t>：</a:t>
          </a:r>
          <a:r>
            <a:rPr lang="en-US" dirty="0" smtClean="0"/>
            <a:t>59</a:t>
          </a:r>
          <a:r>
            <a:rPr lang="zh-CN" dirty="0" smtClean="0"/>
            <a:t>时间段收听的白领最多，其次是晚上</a:t>
          </a:r>
          <a:r>
            <a:rPr lang="en-US" dirty="0" smtClean="0"/>
            <a:t>21</a:t>
          </a:r>
          <a:r>
            <a:rPr lang="zh-CN" dirty="0" smtClean="0"/>
            <a:t>：</a:t>
          </a:r>
          <a:r>
            <a:rPr lang="en-US" dirty="0" smtClean="0"/>
            <a:t>00</a:t>
          </a:r>
          <a:r>
            <a:rPr lang="zh-CN" dirty="0" smtClean="0"/>
            <a:t>－</a:t>
          </a:r>
          <a:r>
            <a:rPr lang="en-US" dirty="0" smtClean="0"/>
            <a:t>21</a:t>
          </a:r>
          <a:r>
            <a:rPr lang="zh-CN" dirty="0" smtClean="0"/>
            <a:t>：</a:t>
          </a:r>
          <a:r>
            <a:rPr lang="en-US" dirty="0" smtClean="0"/>
            <a:t>59</a:t>
          </a:r>
          <a:r>
            <a:rPr lang="zh-CN" dirty="0" smtClean="0"/>
            <a:t>时间段。</a:t>
          </a:r>
          <a:endParaRPr lang="zh-CN" dirty="0"/>
        </a:p>
      </dgm:t>
    </dgm:pt>
    <dgm:pt modelId="{EAE53539-BB16-457F-8541-036DC35C8E3E}" type="parTrans" cxnId="{D726E134-C97B-49B2-8CAD-6E10C33FB3EC}">
      <dgm:prSet/>
      <dgm:spPr/>
      <dgm:t>
        <a:bodyPr/>
        <a:lstStyle/>
        <a:p>
          <a:endParaRPr lang="zh-CN" altLang="en-US"/>
        </a:p>
      </dgm:t>
    </dgm:pt>
    <dgm:pt modelId="{0276A3DF-81A3-4754-B949-03BE8FEB9CC7}" type="sibTrans" cxnId="{D726E134-C97B-49B2-8CAD-6E10C33FB3EC}">
      <dgm:prSet/>
      <dgm:spPr/>
      <dgm:t>
        <a:bodyPr/>
        <a:lstStyle/>
        <a:p>
          <a:endParaRPr lang="zh-CN" altLang="en-US"/>
        </a:p>
      </dgm:t>
    </dgm:pt>
    <dgm:pt modelId="{093519E7-1A1B-428B-9F1F-A3F6446F8631}" type="pres">
      <dgm:prSet presAssocID="{DB515001-0528-4292-A905-995201353DE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59F65C-34D7-44B9-81F6-E685C849D11F}" type="pres">
      <dgm:prSet presAssocID="{CE892D96-9F62-45C4-85C5-6EE47E6AF6D6}" presName="parentLin" presStyleCnt="0"/>
      <dgm:spPr/>
    </dgm:pt>
    <dgm:pt modelId="{4252EAD8-3948-4617-B4DB-5AE958221E0F}" type="pres">
      <dgm:prSet presAssocID="{CE892D96-9F62-45C4-85C5-6EE47E6AF6D6}" presName="parentLeftMargin" presStyleLbl="node1" presStyleIdx="0" presStyleCnt="7"/>
      <dgm:spPr/>
      <dgm:t>
        <a:bodyPr/>
        <a:lstStyle/>
        <a:p>
          <a:endParaRPr lang="zh-CN" altLang="en-US"/>
        </a:p>
      </dgm:t>
    </dgm:pt>
    <dgm:pt modelId="{6933E616-798F-4DEB-B771-5D26D936A1DD}" type="pres">
      <dgm:prSet presAssocID="{CE892D96-9F62-45C4-85C5-6EE47E6AF6D6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2D0E88-8303-4B20-B9E9-C24792625C79}" type="pres">
      <dgm:prSet presAssocID="{CE892D96-9F62-45C4-85C5-6EE47E6AF6D6}" presName="negativeSpace" presStyleCnt="0"/>
      <dgm:spPr/>
    </dgm:pt>
    <dgm:pt modelId="{71806B9B-7E8F-4982-9023-C36BEF90F17F}" type="pres">
      <dgm:prSet presAssocID="{CE892D96-9F62-45C4-85C5-6EE47E6AF6D6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B1D4D1-83A1-486E-BAAB-E15F16290072}" type="pres">
      <dgm:prSet presAssocID="{EDEECA79-1D56-4336-9971-AA71E8370D66}" presName="spaceBetweenRectangles" presStyleCnt="0"/>
      <dgm:spPr/>
    </dgm:pt>
    <dgm:pt modelId="{43C1BF14-F049-4FD6-85F0-C07B60AF5FEA}" type="pres">
      <dgm:prSet presAssocID="{BDA92061-BB64-4085-AEF9-C8E7D3FEB581}" presName="parentLin" presStyleCnt="0"/>
      <dgm:spPr/>
    </dgm:pt>
    <dgm:pt modelId="{B9DCF233-47E5-4087-84E7-41039CD20270}" type="pres">
      <dgm:prSet presAssocID="{BDA92061-BB64-4085-AEF9-C8E7D3FEB581}" presName="parentLeftMargin" presStyleLbl="node1" presStyleIdx="0" presStyleCnt="7"/>
      <dgm:spPr/>
      <dgm:t>
        <a:bodyPr/>
        <a:lstStyle/>
        <a:p>
          <a:endParaRPr lang="zh-CN" altLang="en-US"/>
        </a:p>
      </dgm:t>
    </dgm:pt>
    <dgm:pt modelId="{DC050586-6A2B-494E-BCF6-2E27A6C58B25}" type="pres">
      <dgm:prSet presAssocID="{BDA92061-BB64-4085-AEF9-C8E7D3FEB581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5F895C-01A1-48E5-86FF-3C337348BE96}" type="pres">
      <dgm:prSet presAssocID="{BDA92061-BB64-4085-AEF9-C8E7D3FEB581}" presName="negativeSpace" presStyleCnt="0"/>
      <dgm:spPr/>
    </dgm:pt>
    <dgm:pt modelId="{72B5902B-C8F7-4EB7-AE55-B73D0D6E0D63}" type="pres">
      <dgm:prSet presAssocID="{BDA92061-BB64-4085-AEF9-C8E7D3FEB581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C879B0-45F1-4E28-8025-2DC8FED0BFB4}" type="pres">
      <dgm:prSet presAssocID="{B8A70DAE-C59A-4C89-8CC1-85DFE5C8F561}" presName="spaceBetweenRectangles" presStyleCnt="0"/>
      <dgm:spPr/>
    </dgm:pt>
    <dgm:pt modelId="{886630E6-2DDB-4330-B10D-AD221A5BF285}" type="pres">
      <dgm:prSet presAssocID="{F0BD8BEF-9730-4AAC-AD28-6CA34D1B5622}" presName="parentLin" presStyleCnt="0"/>
      <dgm:spPr/>
    </dgm:pt>
    <dgm:pt modelId="{B539A0E3-2DB9-448A-B81B-298505AEFF1F}" type="pres">
      <dgm:prSet presAssocID="{F0BD8BEF-9730-4AAC-AD28-6CA34D1B5622}" presName="parentLeftMargin" presStyleLbl="node1" presStyleIdx="1" presStyleCnt="7"/>
      <dgm:spPr/>
      <dgm:t>
        <a:bodyPr/>
        <a:lstStyle/>
        <a:p>
          <a:endParaRPr lang="zh-CN" altLang="en-US"/>
        </a:p>
      </dgm:t>
    </dgm:pt>
    <dgm:pt modelId="{12FE729C-7D3D-4144-BA16-EB25BE98F6DC}" type="pres">
      <dgm:prSet presAssocID="{F0BD8BEF-9730-4AAC-AD28-6CA34D1B5622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B50BAF-807B-4EA5-ADC5-083A33A71DE7}" type="pres">
      <dgm:prSet presAssocID="{F0BD8BEF-9730-4AAC-AD28-6CA34D1B5622}" presName="negativeSpace" presStyleCnt="0"/>
      <dgm:spPr/>
    </dgm:pt>
    <dgm:pt modelId="{B7CCF38D-6365-4840-BD63-FA19F661BAF4}" type="pres">
      <dgm:prSet presAssocID="{F0BD8BEF-9730-4AAC-AD28-6CA34D1B5622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DF8DF0-81FF-4B03-A778-AA19C3F064C6}" type="pres">
      <dgm:prSet presAssocID="{231CC9BD-A787-408B-907D-C0CB0CE9968B}" presName="spaceBetweenRectangles" presStyleCnt="0"/>
      <dgm:spPr/>
    </dgm:pt>
    <dgm:pt modelId="{1088AE7A-42D0-4C9E-866B-8B674082EBB5}" type="pres">
      <dgm:prSet presAssocID="{DF62A995-2141-4464-A8EE-F113F5910428}" presName="parentLin" presStyleCnt="0"/>
      <dgm:spPr/>
    </dgm:pt>
    <dgm:pt modelId="{9D6DF331-6575-40E3-82A1-011120C3572A}" type="pres">
      <dgm:prSet presAssocID="{DF62A995-2141-4464-A8EE-F113F5910428}" presName="parentLeftMargin" presStyleLbl="node1" presStyleIdx="2" presStyleCnt="7"/>
      <dgm:spPr/>
      <dgm:t>
        <a:bodyPr/>
        <a:lstStyle/>
        <a:p>
          <a:endParaRPr lang="zh-CN" altLang="en-US"/>
        </a:p>
      </dgm:t>
    </dgm:pt>
    <dgm:pt modelId="{BA81D6A1-B359-43F0-A945-525BDA24B354}" type="pres">
      <dgm:prSet presAssocID="{DF62A995-2141-4464-A8EE-F113F5910428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9B0E9D-43B3-4236-905B-6627078E6A8A}" type="pres">
      <dgm:prSet presAssocID="{DF62A995-2141-4464-A8EE-F113F5910428}" presName="negativeSpace" presStyleCnt="0"/>
      <dgm:spPr/>
    </dgm:pt>
    <dgm:pt modelId="{D0F1B891-0D2C-426B-ABDF-161997CB8407}" type="pres">
      <dgm:prSet presAssocID="{DF62A995-2141-4464-A8EE-F113F5910428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E72F7B-1AE8-4795-A47E-91324DA0B6BB}" type="pres">
      <dgm:prSet presAssocID="{82B299D5-D9D8-449A-9742-31F5E41297D5}" presName="spaceBetweenRectangles" presStyleCnt="0"/>
      <dgm:spPr/>
    </dgm:pt>
    <dgm:pt modelId="{3CC490D1-B554-4048-B10F-0835B62D61AD}" type="pres">
      <dgm:prSet presAssocID="{ACD4457E-433B-4D5D-BD37-72AC485B26FE}" presName="parentLin" presStyleCnt="0"/>
      <dgm:spPr/>
    </dgm:pt>
    <dgm:pt modelId="{B9A9322D-A621-4FDC-9792-B6940FD37449}" type="pres">
      <dgm:prSet presAssocID="{ACD4457E-433B-4D5D-BD37-72AC485B26FE}" presName="parentLeftMargin" presStyleLbl="node1" presStyleIdx="3" presStyleCnt="7"/>
      <dgm:spPr/>
      <dgm:t>
        <a:bodyPr/>
        <a:lstStyle/>
        <a:p>
          <a:endParaRPr lang="zh-CN" altLang="en-US"/>
        </a:p>
      </dgm:t>
    </dgm:pt>
    <dgm:pt modelId="{F6642CF4-DCA9-4E97-BCF8-7F9A83ED5CD8}" type="pres">
      <dgm:prSet presAssocID="{ACD4457E-433B-4D5D-BD37-72AC485B26F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38BC01-0D9A-4CBA-BA98-8302ED328D67}" type="pres">
      <dgm:prSet presAssocID="{ACD4457E-433B-4D5D-BD37-72AC485B26FE}" presName="negativeSpace" presStyleCnt="0"/>
      <dgm:spPr/>
    </dgm:pt>
    <dgm:pt modelId="{C8F2C970-4908-42CE-8756-231B667E2AB0}" type="pres">
      <dgm:prSet presAssocID="{ACD4457E-433B-4D5D-BD37-72AC485B26F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85FB89-2047-4CE2-8CB6-61511965BE5A}" type="pres">
      <dgm:prSet presAssocID="{25D8513C-0C73-4D3D-9BAC-40A7CB8D4886}" presName="spaceBetweenRectangles" presStyleCnt="0"/>
      <dgm:spPr/>
    </dgm:pt>
    <dgm:pt modelId="{0F14C971-6109-4B13-B69A-C5AC368E3831}" type="pres">
      <dgm:prSet presAssocID="{F32B5D2B-9BF9-480E-B97E-955AEBF275CC}" presName="parentLin" presStyleCnt="0"/>
      <dgm:spPr/>
    </dgm:pt>
    <dgm:pt modelId="{E85C4BB8-6D82-467B-A7D6-27504DD4452B}" type="pres">
      <dgm:prSet presAssocID="{F32B5D2B-9BF9-480E-B97E-955AEBF275CC}" presName="parentLeftMargin" presStyleLbl="node1" presStyleIdx="4" presStyleCnt="7"/>
      <dgm:spPr/>
      <dgm:t>
        <a:bodyPr/>
        <a:lstStyle/>
        <a:p>
          <a:endParaRPr lang="zh-CN" altLang="en-US"/>
        </a:p>
      </dgm:t>
    </dgm:pt>
    <dgm:pt modelId="{CF0613FF-D0E0-47F1-986A-F54DDC23CC1D}" type="pres">
      <dgm:prSet presAssocID="{F32B5D2B-9BF9-480E-B97E-955AEBF275CC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E9F4D0-8AEC-4FAF-B4A7-ABB4648B05E0}" type="pres">
      <dgm:prSet presAssocID="{F32B5D2B-9BF9-480E-B97E-955AEBF275CC}" presName="negativeSpace" presStyleCnt="0"/>
      <dgm:spPr/>
    </dgm:pt>
    <dgm:pt modelId="{87625C8A-B922-49D7-8E99-23974A6EF9A6}" type="pres">
      <dgm:prSet presAssocID="{F32B5D2B-9BF9-480E-B97E-955AEBF275CC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FF95EE-E849-4136-96D2-890FB5C429F7}" type="pres">
      <dgm:prSet presAssocID="{6709D224-C794-4B20-964B-A2DB9DA59B90}" presName="spaceBetweenRectangles" presStyleCnt="0"/>
      <dgm:spPr/>
    </dgm:pt>
    <dgm:pt modelId="{8F2E65C7-CC52-4293-B3F1-1953CCF3D408}" type="pres">
      <dgm:prSet presAssocID="{4FAC26F6-F5A5-4134-8CFA-0010943A98D6}" presName="parentLin" presStyleCnt="0"/>
      <dgm:spPr/>
    </dgm:pt>
    <dgm:pt modelId="{C4217002-76A2-4DC9-82FD-82643B3115D7}" type="pres">
      <dgm:prSet presAssocID="{4FAC26F6-F5A5-4134-8CFA-0010943A98D6}" presName="parentLeftMargin" presStyleLbl="node1" presStyleIdx="5" presStyleCnt="7"/>
      <dgm:spPr/>
      <dgm:t>
        <a:bodyPr/>
        <a:lstStyle/>
        <a:p>
          <a:endParaRPr lang="zh-CN" altLang="en-US"/>
        </a:p>
      </dgm:t>
    </dgm:pt>
    <dgm:pt modelId="{14591D69-9406-4C86-99B4-F7EC12BDA344}" type="pres">
      <dgm:prSet presAssocID="{4FAC26F6-F5A5-4134-8CFA-0010943A98D6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681BB6-20F6-41E9-A996-79BA0DC6A776}" type="pres">
      <dgm:prSet presAssocID="{4FAC26F6-F5A5-4134-8CFA-0010943A98D6}" presName="negativeSpace" presStyleCnt="0"/>
      <dgm:spPr/>
    </dgm:pt>
    <dgm:pt modelId="{28379356-3FA7-4E18-9D74-10C8CE5B5EB0}" type="pres">
      <dgm:prSet presAssocID="{4FAC26F6-F5A5-4134-8CFA-0010943A98D6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3F995F-403A-4E9D-92EC-07F8C8AAE4BD}" srcId="{ACD4457E-433B-4D5D-BD37-72AC485B26FE}" destId="{006813D6-2BE6-40A8-A5DE-8AF2AF0B9E41}" srcOrd="0" destOrd="0" parTransId="{D1C4A3CA-FF5F-4228-A305-2ED2B71E29EE}" sibTransId="{BF263339-598E-4E1B-9ABE-EE662F22FAB4}"/>
    <dgm:cxn modelId="{92DEB637-09C6-4E2F-AFBB-F5F9B73C333B}" type="presOf" srcId="{ACD4457E-433B-4D5D-BD37-72AC485B26FE}" destId="{B9A9322D-A621-4FDC-9792-B6940FD37449}" srcOrd="0" destOrd="0" presId="urn:microsoft.com/office/officeart/2005/8/layout/list1"/>
    <dgm:cxn modelId="{50720DB0-81C6-4315-84DF-27FFBF377615}" type="presOf" srcId="{BDA92061-BB64-4085-AEF9-C8E7D3FEB581}" destId="{DC050586-6A2B-494E-BCF6-2E27A6C58B25}" srcOrd="1" destOrd="0" presId="urn:microsoft.com/office/officeart/2005/8/layout/list1"/>
    <dgm:cxn modelId="{0D3AF83B-CB9B-4047-B5AE-4F19CB25A5DD}" type="presOf" srcId="{DB515001-0528-4292-A905-995201353DEB}" destId="{093519E7-1A1B-428B-9F1F-A3F6446F8631}" srcOrd="0" destOrd="0" presId="urn:microsoft.com/office/officeart/2005/8/layout/list1"/>
    <dgm:cxn modelId="{50CDA0A4-EC31-4F02-AB84-A08243417837}" type="presOf" srcId="{FE27DDC7-6E17-4EE6-B930-2A27222B5D4D}" destId="{D0F1B891-0D2C-426B-ABDF-161997CB8407}" srcOrd="0" destOrd="0" presId="urn:microsoft.com/office/officeart/2005/8/layout/list1"/>
    <dgm:cxn modelId="{43B01766-B8BE-4A1E-B6C3-F9C0F0F91D60}" type="presOf" srcId="{F8E3DBAB-1873-4FD8-9EBE-22554774C1A1}" destId="{28379356-3FA7-4E18-9D74-10C8CE5B5EB0}" srcOrd="0" destOrd="0" presId="urn:microsoft.com/office/officeart/2005/8/layout/list1"/>
    <dgm:cxn modelId="{5B6E3F29-A058-4423-A4A6-254CA8A5064F}" srcId="{F32B5D2B-9BF9-480E-B97E-955AEBF275CC}" destId="{376EB1DA-9222-4CA4-A9D2-0D4A13807BAA}" srcOrd="0" destOrd="0" parTransId="{3160C424-BF9A-4EAB-97CE-DF80326C127A}" sibTransId="{5D079932-7A9B-4B79-B3D2-B85B74A255C0}"/>
    <dgm:cxn modelId="{2853F559-6227-4978-A885-1646E1568727}" type="presOf" srcId="{F0BD8BEF-9730-4AAC-AD28-6CA34D1B5622}" destId="{B539A0E3-2DB9-448A-B81B-298505AEFF1F}" srcOrd="0" destOrd="0" presId="urn:microsoft.com/office/officeart/2005/8/layout/list1"/>
    <dgm:cxn modelId="{E9C9C8E9-4601-4056-AE44-0C5075C7B532}" type="presOf" srcId="{BDA92061-BB64-4085-AEF9-C8E7D3FEB581}" destId="{B9DCF233-47E5-4087-84E7-41039CD20270}" srcOrd="0" destOrd="0" presId="urn:microsoft.com/office/officeart/2005/8/layout/list1"/>
    <dgm:cxn modelId="{632BFF00-E2A8-407A-95C9-CC83F45A9FEA}" type="presOf" srcId="{F0BD8BEF-9730-4AAC-AD28-6CA34D1B5622}" destId="{12FE729C-7D3D-4144-BA16-EB25BE98F6DC}" srcOrd="1" destOrd="0" presId="urn:microsoft.com/office/officeart/2005/8/layout/list1"/>
    <dgm:cxn modelId="{044AE228-B730-4160-A0AA-C83AE47B12C3}" type="presOf" srcId="{4FAC26F6-F5A5-4134-8CFA-0010943A98D6}" destId="{14591D69-9406-4C86-99B4-F7EC12BDA344}" srcOrd="1" destOrd="0" presId="urn:microsoft.com/office/officeart/2005/8/layout/list1"/>
    <dgm:cxn modelId="{FB76E576-C4AF-4C28-9758-B41AC27D063F}" type="presOf" srcId="{F2CE6562-FD0D-429B-88E8-F3391D5BA6DA}" destId="{B7CCF38D-6365-4840-BD63-FA19F661BAF4}" srcOrd="0" destOrd="0" presId="urn:microsoft.com/office/officeart/2005/8/layout/list1"/>
    <dgm:cxn modelId="{D726E134-C97B-49B2-8CAD-6E10C33FB3EC}" srcId="{4FAC26F6-F5A5-4134-8CFA-0010943A98D6}" destId="{F8E3DBAB-1873-4FD8-9EBE-22554774C1A1}" srcOrd="0" destOrd="0" parTransId="{EAE53539-BB16-457F-8541-036DC35C8E3E}" sibTransId="{0276A3DF-81A3-4754-B949-03BE8FEB9CC7}"/>
    <dgm:cxn modelId="{FC82A023-E0DE-4C62-98C4-90E1ACD54FC4}" type="presOf" srcId="{4FAC26F6-F5A5-4134-8CFA-0010943A98D6}" destId="{C4217002-76A2-4DC9-82FD-82643B3115D7}" srcOrd="0" destOrd="0" presId="urn:microsoft.com/office/officeart/2005/8/layout/list1"/>
    <dgm:cxn modelId="{FD0A27A5-EA23-44BC-9C26-0D7605FAE7E2}" type="presOf" srcId="{ACD4457E-433B-4D5D-BD37-72AC485B26FE}" destId="{F6642CF4-DCA9-4E97-BCF8-7F9A83ED5CD8}" srcOrd="1" destOrd="0" presId="urn:microsoft.com/office/officeart/2005/8/layout/list1"/>
    <dgm:cxn modelId="{F8EAE05A-7268-4A17-A020-CFF2F270E45E}" srcId="{CE892D96-9F62-45C4-85C5-6EE47E6AF6D6}" destId="{E5F7814E-5130-4429-834B-158A23DA7498}" srcOrd="0" destOrd="0" parTransId="{848ADE45-7A91-4A42-B465-5F2A7E3893E5}" sibTransId="{BFA780CD-A3FB-4B29-91DF-38D5869C0CE2}"/>
    <dgm:cxn modelId="{5821A215-FC1A-4455-B018-6175F860E2DA}" srcId="{BDA92061-BB64-4085-AEF9-C8E7D3FEB581}" destId="{B0708F6F-AA5B-48A8-A0F9-CFC58DC33AF9}" srcOrd="0" destOrd="0" parTransId="{EAE90AB3-CCF3-40DD-AC96-7AA3141BDAAD}" sibTransId="{4C5EE938-33A2-43A2-9021-D58AB0493DFD}"/>
    <dgm:cxn modelId="{901DDEA2-FB31-4A3A-AC05-FB77B513F8E7}" srcId="{DB515001-0528-4292-A905-995201353DEB}" destId="{F32B5D2B-9BF9-480E-B97E-955AEBF275CC}" srcOrd="5" destOrd="0" parTransId="{CDB622C7-F661-4835-8962-DAF0E5C86D54}" sibTransId="{6709D224-C794-4B20-964B-A2DB9DA59B90}"/>
    <dgm:cxn modelId="{3018EA58-162E-4DF6-9320-CF17C5D38921}" type="presOf" srcId="{B0708F6F-AA5B-48A8-A0F9-CFC58DC33AF9}" destId="{72B5902B-C8F7-4EB7-AE55-B73D0D6E0D63}" srcOrd="0" destOrd="0" presId="urn:microsoft.com/office/officeart/2005/8/layout/list1"/>
    <dgm:cxn modelId="{8E3D84B0-1480-4AD4-B901-02D455068780}" type="presOf" srcId="{F32B5D2B-9BF9-480E-B97E-955AEBF275CC}" destId="{E85C4BB8-6D82-467B-A7D6-27504DD4452B}" srcOrd="0" destOrd="0" presId="urn:microsoft.com/office/officeart/2005/8/layout/list1"/>
    <dgm:cxn modelId="{2945720E-0FF8-4A3B-91CD-4BAFF4980154}" type="presOf" srcId="{DF62A995-2141-4464-A8EE-F113F5910428}" destId="{9D6DF331-6575-40E3-82A1-011120C3572A}" srcOrd="0" destOrd="0" presId="urn:microsoft.com/office/officeart/2005/8/layout/list1"/>
    <dgm:cxn modelId="{CEC08190-BF1C-4169-BB80-B0987EB2667C}" type="presOf" srcId="{CE892D96-9F62-45C4-85C5-6EE47E6AF6D6}" destId="{6933E616-798F-4DEB-B771-5D26D936A1DD}" srcOrd="1" destOrd="0" presId="urn:microsoft.com/office/officeart/2005/8/layout/list1"/>
    <dgm:cxn modelId="{64500F15-5922-45EB-A98A-94E8EF814F69}" type="presOf" srcId="{E5F7814E-5130-4429-834B-158A23DA7498}" destId="{71806B9B-7E8F-4982-9023-C36BEF90F17F}" srcOrd="0" destOrd="0" presId="urn:microsoft.com/office/officeart/2005/8/layout/list1"/>
    <dgm:cxn modelId="{AAF011A5-A644-4331-A08B-734788B76BBA}" srcId="{DB515001-0528-4292-A905-995201353DEB}" destId="{BDA92061-BB64-4085-AEF9-C8E7D3FEB581}" srcOrd="1" destOrd="0" parTransId="{7E8C36AB-4346-49A0-91B9-BE3B49A0954D}" sibTransId="{B8A70DAE-C59A-4C89-8CC1-85DFE5C8F561}"/>
    <dgm:cxn modelId="{11AE9BBD-CC08-4E3F-BA34-98E20C109BB9}" srcId="{DB515001-0528-4292-A905-995201353DEB}" destId="{DF62A995-2141-4464-A8EE-F113F5910428}" srcOrd="3" destOrd="0" parTransId="{5ADAE8A8-484B-46A9-9BEA-238F133750CE}" sibTransId="{82B299D5-D9D8-449A-9742-31F5E41297D5}"/>
    <dgm:cxn modelId="{7F82C996-14A4-45F3-908C-CD267705ADBA}" srcId="{DB515001-0528-4292-A905-995201353DEB}" destId="{F0BD8BEF-9730-4AAC-AD28-6CA34D1B5622}" srcOrd="2" destOrd="0" parTransId="{F1768964-2CD9-4416-AA2C-D028DE425D22}" sibTransId="{231CC9BD-A787-408B-907D-C0CB0CE9968B}"/>
    <dgm:cxn modelId="{A338BE56-B45D-4B66-A5AA-9CEFADA00217}" srcId="{DB515001-0528-4292-A905-995201353DEB}" destId="{4FAC26F6-F5A5-4134-8CFA-0010943A98D6}" srcOrd="6" destOrd="0" parTransId="{3D837B85-22FE-45E6-A476-7D959BAAFEE2}" sibTransId="{E3A9C36A-5277-40A2-961C-93FEC2903551}"/>
    <dgm:cxn modelId="{66999F28-6BEB-4E34-B969-D7C4E42EA38F}" srcId="{DB515001-0528-4292-A905-995201353DEB}" destId="{ACD4457E-433B-4D5D-BD37-72AC485B26FE}" srcOrd="4" destOrd="0" parTransId="{2237D215-4F8C-427B-965F-7B3189BB2DB5}" sibTransId="{25D8513C-0C73-4D3D-9BAC-40A7CB8D4886}"/>
    <dgm:cxn modelId="{4132473E-C7D5-4EDF-8320-617AC56E07AA}" srcId="{DB515001-0528-4292-A905-995201353DEB}" destId="{CE892D96-9F62-45C4-85C5-6EE47E6AF6D6}" srcOrd="0" destOrd="0" parTransId="{B912F742-FFB2-4A70-8AA4-39FB10042904}" sibTransId="{EDEECA79-1D56-4336-9971-AA71E8370D66}"/>
    <dgm:cxn modelId="{1D096931-66A0-407B-9582-C59F6D85E88B}" type="presOf" srcId="{376EB1DA-9222-4CA4-A9D2-0D4A13807BAA}" destId="{87625C8A-B922-49D7-8E99-23974A6EF9A6}" srcOrd="0" destOrd="0" presId="urn:microsoft.com/office/officeart/2005/8/layout/list1"/>
    <dgm:cxn modelId="{572EE14E-A009-4652-8408-9D4C4D8B9D46}" srcId="{F0BD8BEF-9730-4AAC-AD28-6CA34D1B5622}" destId="{F2CE6562-FD0D-429B-88E8-F3391D5BA6DA}" srcOrd="0" destOrd="0" parTransId="{40BEF04E-7FF6-4C0A-9E99-1F7C6DE0C5FC}" sibTransId="{33C9A9BE-13C5-4916-9427-117D85901544}"/>
    <dgm:cxn modelId="{0F7BCB83-8DD4-45AF-B2F4-D7AD68F92B99}" type="presOf" srcId="{006813D6-2BE6-40A8-A5DE-8AF2AF0B9E41}" destId="{C8F2C970-4908-42CE-8756-231B667E2AB0}" srcOrd="0" destOrd="0" presId="urn:microsoft.com/office/officeart/2005/8/layout/list1"/>
    <dgm:cxn modelId="{B4F0C711-32A8-450A-B962-DFB1F57FF698}" srcId="{DF62A995-2141-4464-A8EE-F113F5910428}" destId="{FE27DDC7-6E17-4EE6-B930-2A27222B5D4D}" srcOrd="0" destOrd="0" parTransId="{090D617E-03D7-4B8C-8265-C0075EE291C8}" sibTransId="{7AE356E1-A26E-462B-83E2-25360D580034}"/>
    <dgm:cxn modelId="{CEDA3753-3B6A-4095-ACEB-57A32BC36C08}" type="presOf" srcId="{CE892D96-9F62-45C4-85C5-6EE47E6AF6D6}" destId="{4252EAD8-3948-4617-B4DB-5AE958221E0F}" srcOrd="0" destOrd="0" presId="urn:microsoft.com/office/officeart/2005/8/layout/list1"/>
    <dgm:cxn modelId="{1750DD18-6725-46CF-B125-3415A5530250}" type="presOf" srcId="{F32B5D2B-9BF9-480E-B97E-955AEBF275CC}" destId="{CF0613FF-D0E0-47F1-986A-F54DDC23CC1D}" srcOrd="1" destOrd="0" presId="urn:microsoft.com/office/officeart/2005/8/layout/list1"/>
    <dgm:cxn modelId="{1A585779-5784-4C0D-BA80-4543653E4C40}" type="presOf" srcId="{DF62A995-2141-4464-A8EE-F113F5910428}" destId="{BA81D6A1-B359-43F0-A945-525BDA24B354}" srcOrd="1" destOrd="0" presId="urn:microsoft.com/office/officeart/2005/8/layout/list1"/>
    <dgm:cxn modelId="{D9AC65D8-98D2-4D7E-934B-99F97949C56F}" type="presParOf" srcId="{093519E7-1A1B-428B-9F1F-A3F6446F8631}" destId="{8259F65C-34D7-44B9-81F6-E685C849D11F}" srcOrd="0" destOrd="0" presId="urn:microsoft.com/office/officeart/2005/8/layout/list1"/>
    <dgm:cxn modelId="{2B427161-9B79-47DD-8F74-67E4F3CEEFB1}" type="presParOf" srcId="{8259F65C-34D7-44B9-81F6-E685C849D11F}" destId="{4252EAD8-3948-4617-B4DB-5AE958221E0F}" srcOrd="0" destOrd="0" presId="urn:microsoft.com/office/officeart/2005/8/layout/list1"/>
    <dgm:cxn modelId="{4804EC01-11FC-4CA6-9644-EECDD9F8DC7D}" type="presParOf" srcId="{8259F65C-34D7-44B9-81F6-E685C849D11F}" destId="{6933E616-798F-4DEB-B771-5D26D936A1DD}" srcOrd="1" destOrd="0" presId="urn:microsoft.com/office/officeart/2005/8/layout/list1"/>
    <dgm:cxn modelId="{C3EB6E3A-D9AB-4A18-B1E0-7474ECCF35DB}" type="presParOf" srcId="{093519E7-1A1B-428B-9F1F-A3F6446F8631}" destId="{F52D0E88-8303-4B20-B9E9-C24792625C79}" srcOrd="1" destOrd="0" presId="urn:microsoft.com/office/officeart/2005/8/layout/list1"/>
    <dgm:cxn modelId="{92920D5D-D970-4B93-8421-5817C08A8062}" type="presParOf" srcId="{093519E7-1A1B-428B-9F1F-A3F6446F8631}" destId="{71806B9B-7E8F-4982-9023-C36BEF90F17F}" srcOrd="2" destOrd="0" presId="urn:microsoft.com/office/officeart/2005/8/layout/list1"/>
    <dgm:cxn modelId="{625D5EA0-D52D-4D85-A6E6-309151655625}" type="presParOf" srcId="{093519E7-1A1B-428B-9F1F-A3F6446F8631}" destId="{0CB1D4D1-83A1-486E-BAAB-E15F16290072}" srcOrd="3" destOrd="0" presId="urn:microsoft.com/office/officeart/2005/8/layout/list1"/>
    <dgm:cxn modelId="{977C3B62-DAB8-48C9-9FC5-EA56C1F4563B}" type="presParOf" srcId="{093519E7-1A1B-428B-9F1F-A3F6446F8631}" destId="{43C1BF14-F049-4FD6-85F0-C07B60AF5FEA}" srcOrd="4" destOrd="0" presId="urn:microsoft.com/office/officeart/2005/8/layout/list1"/>
    <dgm:cxn modelId="{7AC8F927-CC2B-46A2-8E49-97794F02A213}" type="presParOf" srcId="{43C1BF14-F049-4FD6-85F0-C07B60AF5FEA}" destId="{B9DCF233-47E5-4087-84E7-41039CD20270}" srcOrd="0" destOrd="0" presId="urn:microsoft.com/office/officeart/2005/8/layout/list1"/>
    <dgm:cxn modelId="{1BB5E4E8-723B-4E7D-8ACF-672885ECFB24}" type="presParOf" srcId="{43C1BF14-F049-4FD6-85F0-C07B60AF5FEA}" destId="{DC050586-6A2B-494E-BCF6-2E27A6C58B25}" srcOrd="1" destOrd="0" presId="urn:microsoft.com/office/officeart/2005/8/layout/list1"/>
    <dgm:cxn modelId="{52DB9742-C535-4ADA-A5E9-EFE443FAA5E5}" type="presParOf" srcId="{093519E7-1A1B-428B-9F1F-A3F6446F8631}" destId="{155F895C-01A1-48E5-86FF-3C337348BE96}" srcOrd="5" destOrd="0" presId="urn:microsoft.com/office/officeart/2005/8/layout/list1"/>
    <dgm:cxn modelId="{04063FE8-A43A-403D-BAE0-64EC6F51F3EB}" type="presParOf" srcId="{093519E7-1A1B-428B-9F1F-A3F6446F8631}" destId="{72B5902B-C8F7-4EB7-AE55-B73D0D6E0D63}" srcOrd="6" destOrd="0" presId="urn:microsoft.com/office/officeart/2005/8/layout/list1"/>
    <dgm:cxn modelId="{232C7E98-2E16-481B-A843-DA1286411DCA}" type="presParOf" srcId="{093519E7-1A1B-428B-9F1F-A3F6446F8631}" destId="{2DC879B0-45F1-4E28-8025-2DC8FED0BFB4}" srcOrd="7" destOrd="0" presId="urn:microsoft.com/office/officeart/2005/8/layout/list1"/>
    <dgm:cxn modelId="{BB64F33A-2B25-4047-9E35-E9A416D8137A}" type="presParOf" srcId="{093519E7-1A1B-428B-9F1F-A3F6446F8631}" destId="{886630E6-2DDB-4330-B10D-AD221A5BF285}" srcOrd="8" destOrd="0" presId="urn:microsoft.com/office/officeart/2005/8/layout/list1"/>
    <dgm:cxn modelId="{907B576D-37CD-4F4C-ACA6-17AAF481E2DE}" type="presParOf" srcId="{886630E6-2DDB-4330-B10D-AD221A5BF285}" destId="{B539A0E3-2DB9-448A-B81B-298505AEFF1F}" srcOrd="0" destOrd="0" presId="urn:microsoft.com/office/officeart/2005/8/layout/list1"/>
    <dgm:cxn modelId="{996A7213-2A0A-42F8-B468-C43EA0CC88DB}" type="presParOf" srcId="{886630E6-2DDB-4330-B10D-AD221A5BF285}" destId="{12FE729C-7D3D-4144-BA16-EB25BE98F6DC}" srcOrd="1" destOrd="0" presId="urn:microsoft.com/office/officeart/2005/8/layout/list1"/>
    <dgm:cxn modelId="{3FA704EF-94FE-4210-903A-B1B7E5A874BB}" type="presParOf" srcId="{093519E7-1A1B-428B-9F1F-A3F6446F8631}" destId="{28B50BAF-807B-4EA5-ADC5-083A33A71DE7}" srcOrd="9" destOrd="0" presId="urn:microsoft.com/office/officeart/2005/8/layout/list1"/>
    <dgm:cxn modelId="{304E6B3E-8299-4A25-84FD-CB5EB163E196}" type="presParOf" srcId="{093519E7-1A1B-428B-9F1F-A3F6446F8631}" destId="{B7CCF38D-6365-4840-BD63-FA19F661BAF4}" srcOrd="10" destOrd="0" presId="urn:microsoft.com/office/officeart/2005/8/layout/list1"/>
    <dgm:cxn modelId="{8582EED4-4E49-4BBD-AD15-CC3F13EBF2B6}" type="presParOf" srcId="{093519E7-1A1B-428B-9F1F-A3F6446F8631}" destId="{E4DF8DF0-81FF-4B03-A778-AA19C3F064C6}" srcOrd="11" destOrd="0" presId="urn:microsoft.com/office/officeart/2005/8/layout/list1"/>
    <dgm:cxn modelId="{973A76E9-2F63-4D08-9BBD-70CF5BD08ACF}" type="presParOf" srcId="{093519E7-1A1B-428B-9F1F-A3F6446F8631}" destId="{1088AE7A-42D0-4C9E-866B-8B674082EBB5}" srcOrd="12" destOrd="0" presId="urn:microsoft.com/office/officeart/2005/8/layout/list1"/>
    <dgm:cxn modelId="{1BB8DE87-AA63-4E8D-87A9-D82EEDA5710C}" type="presParOf" srcId="{1088AE7A-42D0-4C9E-866B-8B674082EBB5}" destId="{9D6DF331-6575-40E3-82A1-011120C3572A}" srcOrd="0" destOrd="0" presId="urn:microsoft.com/office/officeart/2005/8/layout/list1"/>
    <dgm:cxn modelId="{B3F866EC-FBDC-46AB-B2F7-BA54AF07B627}" type="presParOf" srcId="{1088AE7A-42D0-4C9E-866B-8B674082EBB5}" destId="{BA81D6A1-B359-43F0-A945-525BDA24B354}" srcOrd="1" destOrd="0" presId="urn:microsoft.com/office/officeart/2005/8/layout/list1"/>
    <dgm:cxn modelId="{99C3DC5F-A81C-48C0-ADEE-0C308FC86DF8}" type="presParOf" srcId="{093519E7-1A1B-428B-9F1F-A3F6446F8631}" destId="{6D9B0E9D-43B3-4236-905B-6627078E6A8A}" srcOrd="13" destOrd="0" presId="urn:microsoft.com/office/officeart/2005/8/layout/list1"/>
    <dgm:cxn modelId="{EFB5C4A7-9FD8-45D5-A207-1B5180D9A664}" type="presParOf" srcId="{093519E7-1A1B-428B-9F1F-A3F6446F8631}" destId="{D0F1B891-0D2C-426B-ABDF-161997CB8407}" srcOrd="14" destOrd="0" presId="urn:microsoft.com/office/officeart/2005/8/layout/list1"/>
    <dgm:cxn modelId="{B23DB93F-F026-4DF2-9FF6-DBC64535912F}" type="presParOf" srcId="{093519E7-1A1B-428B-9F1F-A3F6446F8631}" destId="{EBE72F7B-1AE8-4795-A47E-91324DA0B6BB}" srcOrd="15" destOrd="0" presId="urn:microsoft.com/office/officeart/2005/8/layout/list1"/>
    <dgm:cxn modelId="{023DE900-BE52-4F8D-847E-5DCBCFA8AB3D}" type="presParOf" srcId="{093519E7-1A1B-428B-9F1F-A3F6446F8631}" destId="{3CC490D1-B554-4048-B10F-0835B62D61AD}" srcOrd="16" destOrd="0" presId="urn:microsoft.com/office/officeart/2005/8/layout/list1"/>
    <dgm:cxn modelId="{34DA6301-716E-4B9D-BD5F-444C965594DA}" type="presParOf" srcId="{3CC490D1-B554-4048-B10F-0835B62D61AD}" destId="{B9A9322D-A621-4FDC-9792-B6940FD37449}" srcOrd="0" destOrd="0" presId="urn:microsoft.com/office/officeart/2005/8/layout/list1"/>
    <dgm:cxn modelId="{ED24B355-24E2-4A7B-948A-C9399169ABEC}" type="presParOf" srcId="{3CC490D1-B554-4048-B10F-0835B62D61AD}" destId="{F6642CF4-DCA9-4E97-BCF8-7F9A83ED5CD8}" srcOrd="1" destOrd="0" presId="urn:microsoft.com/office/officeart/2005/8/layout/list1"/>
    <dgm:cxn modelId="{B70D21CB-F8EF-48CD-B7E3-FCB3BA90C50B}" type="presParOf" srcId="{093519E7-1A1B-428B-9F1F-A3F6446F8631}" destId="{DC38BC01-0D9A-4CBA-BA98-8302ED328D67}" srcOrd="17" destOrd="0" presId="urn:microsoft.com/office/officeart/2005/8/layout/list1"/>
    <dgm:cxn modelId="{58B3FE6A-8216-46D3-8BC0-A259305806C8}" type="presParOf" srcId="{093519E7-1A1B-428B-9F1F-A3F6446F8631}" destId="{C8F2C970-4908-42CE-8756-231B667E2AB0}" srcOrd="18" destOrd="0" presId="urn:microsoft.com/office/officeart/2005/8/layout/list1"/>
    <dgm:cxn modelId="{7BCDC885-EDDB-4992-8033-3CDCD1F2F607}" type="presParOf" srcId="{093519E7-1A1B-428B-9F1F-A3F6446F8631}" destId="{2085FB89-2047-4CE2-8CB6-61511965BE5A}" srcOrd="19" destOrd="0" presId="urn:microsoft.com/office/officeart/2005/8/layout/list1"/>
    <dgm:cxn modelId="{87A2715F-2F6D-495E-B4B5-8DE03062146A}" type="presParOf" srcId="{093519E7-1A1B-428B-9F1F-A3F6446F8631}" destId="{0F14C971-6109-4B13-B69A-C5AC368E3831}" srcOrd="20" destOrd="0" presId="urn:microsoft.com/office/officeart/2005/8/layout/list1"/>
    <dgm:cxn modelId="{3C04F040-DBC6-4704-AEE6-CF3201B5A25F}" type="presParOf" srcId="{0F14C971-6109-4B13-B69A-C5AC368E3831}" destId="{E85C4BB8-6D82-467B-A7D6-27504DD4452B}" srcOrd="0" destOrd="0" presId="urn:microsoft.com/office/officeart/2005/8/layout/list1"/>
    <dgm:cxn modelId="{49330BFA-A70F-409A-BB0B-89073B00E0E6}" type="presParOf" srcId="{0F14C971-6109-4B13-B69A-C5AC368E3831}" destId="{CF0613FF-D0E0-47F1-986A-F54DDC23CC1D}" srcOrd="1" destOrd="0" presId="urn:microsoft.com/office/officeart/2005/8/layout/list1"/>
    <dgm:cxn modelId="{3A02D19F-3AE3-4E7F-8102-6498AADF597D}" type="presParOf" srcId="{093519E7-1A1B-428B-9F1F-A3F6446F8631}" destId="{70E9F4D0-8AEC-4FAF-B4A7-ABB4648B05E0}" srcOrd="21" destOrd="0" presId="urn:microsoft.com/office/officeart/2005/8/layout/list1"/>
    <dgm:cxn modelId="{174F2D86-3122-46CD-A0E3-F2267DDE31D4}" type="presParOf" srcId="{093519E7-1A1B-428B-9F1F-A3F6446F8631}" destId="{87625C8A-B922-49D7-8E99-23974A6EF9A6}" srcOrd="22" destOrd="0" presId="urn:microsoft.com/office/officeart/2005/8/layout/list1"/>
    <dgm:cxn modelId="{1B9E2428-C42B-4BB1-8E6A-B37991E91F06}" type="presParOf" srcId="{093519E7-1A1B-428B-9F1F-A3F6446F8631}" destId="{98FF95EE-E849-4136-96D2-890FB5C429F7}" srcOrd="23" destOrd="0" presId="urn:microsoft.com/office/officeart/2005/8/layout/list1"/>
    <dgm:cxn modelId="{3A18C801-5E57-48E0-B3CF-2A5ABB2D1CFB}" type="presParOf" srcId="{093519E7-1A1B-428B-9F1F-A3F6446F8631}" destId="{8F2E65C7-CC52-4293-B3F1-1953CCF3D408}" srcOrd="24" destOrd="0" presId="urn:microsoft.com/office/officeart/2005/8/layout/list1"/>
    <dgm:cxn modelId="{750FCC24-76C8-47FA-948B-9391AA8C9F5E}" type="presParOf" srcId="{8F2E65C7-CC52-4293-B3F1-1953CCF3D408}" destId="{C4217002-76A2-4DC9-82FD-82643B3115D7}" srcOrd="0" destOrd="0" presId="urn:microsoft.com/office/officeart/2005/8/layout/list1"/>
    <dgm:cxn modelId="{74868C5C-500F-4FFA-BAB8-81E00BAE4706}" type="presParOf" srcId="{8F2E65C7-CC52-4293-B3F1-1953CCF3D408}" destId="{14591D69-9406-4C86-99B4-F7EC12BDA344}" srcOrd="1" destOrd="0" presId="urn:microsoft.com/office/officeart/2005/8/layout/list1"/>
    <dgm:cxn modelId="{5DB6E5D6-85FA-4325-933E-38C2BFE708E2}" type="presParOf" srcId="{093519E7-1A1B-428B-9F1F-A3F6446F8631}" destId="{F7681BB6-20F6-41E9-A996-79BA0DC6A776}" srcOrd="25" destOrd="0" presId="urn:microsoft.com/office/officeart/2005/8/layout/list1"/>
    <dgm:cxn modelId="{AF876B05-3029-48FD-86DD-497444FFAE37}" type="presParOf" srcId="{093519E7-1A1B-428B-9F1F-A3F6446F8631}" destId="{28379356-3FA7-4E18-9D74-10C8CE5B5EB0}" srcOrd="26" destOrd="0" presId="urn:microsoft.com/office/officeart/2005/8/layout/list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3989F-9343-48F9-B11A-0352D5AE7DD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121" csCatId="colorful" phldr="1"/>
      <dgm:spPr/>
      <dgm:t>
        <a:bodyPr/>
        <a:lstStyle/>
        <a:p>
          <a:endParaRPr lang="zh-CN" altLang="en-US"/>
        </a:p>
      </dgm:t>
    </dgm:pt>
    <dgm:pt modelId="{8847911F-10E2-4CF7-A934-66CC7E1530E0}">
      <dgm:prSet phldrT="[文本]"/>
      <dgm:spPr/>
      <dgm:t>
        <a:bodyPr/>
        <a:lstStyle/>
        <a:p>
          <a:r>
            <a:rPr lang="zh-CN" altLang="en-US" dirty="0" smtClean="0"/>
            <a:t>技巧总结</a:t>
          </a:r>
          <a:endParaRPr lang="zh-CN" altLang="en-US" dirty="0"/>
        </a:p>
      </dgm:t>
    </dgm:pt>
    <dgm:pt modelId="{9F2044B1-BF19-440F-AC74-E9D8785010FF}" type="par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34830DD3-6ADF-46EE-83B0-92159CB5F3E1}" type="sib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D7B10753-FD94-49B3-8CC3-77646C597A6F}">
      <dgm:prSet phldrT="[文本]"/>
      <dgm:spPr/>
      <dgm:t>
        <a:bodyPr/>
        <a:lstStyle/>
        <a:p>
          <a:r>
            <a:rPr lang="zh-CN" altLang="en-US" dirty="0" smtClean="0"/>
            <a:t>操作技巧</a:t>
          </a:r>
          <a:endParaRPr lang="zh-CN" altLang="en-US" dirty="0"/>
        </a:p>
      </dgm:t>
    </dgm:pt>
    <dgm:pt modelId="{96F47F1D-6A75-4436-A32E-B019F8DB0C13}" type="par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CAF12E46-FB60-48E2-856A-E0359184DCE2}" type="sib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F9574F58-1AA2-4A7E-B529-ACCDCB65CB27}">
      <dgm:prSet phldrT="[文本]"/>
      <dgm:spPr/>
      <dgm:t>
        <a:bodyPr/>
        <a:lstStyle/>
        <a:p>
          <a:r>
            <a:rPr lang="zh-CN" altLang="en-US" dirty="0" smtClean="0"/>
            <a:t>拉伸</a:t>
          </a:r>
          <a:endParaRPr lang="zh-CN" altLang="en-US" dirty="0"/>
        </a:p>
      </dgm:t>
    </dgm:pt>
    <dgm:pt modelId="{1CCAB8FE-C648-4F66-BB30-D5C3654E920A}" type="par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55AB3FE4-EBFE-4AC7-8FAC-FB4E714B7566}" type="sib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A6E8E804-6CD6-49FA-9472-47E5B1929E7A}">
      <dgm:prSet phldrT="[文本]"/>
      <dgm:spPr/>
      <dgm:t>
        <a:bodyPr/>
        <a:lstStyle/>
        <a:p>
          <a:r>
            <a:rPr lang="zh-CN" altLang="en-US" dirty="0" smtClean="0"/>
            <a:t>裁剪</a:t>
          </a:r>
          <a:endParaRPr lang="zh-CN" altLang="en-US" dirty="0"/>
        </a:p>
      </dgm:t>
    </dgm:pt>
    <dgm:pt modelId="{12187272-EC81-4EF6-BF7B-4AFDF357CFB5}" type="parTrans" cxnId="{0DE00DC6-F958-4544-8E9B-17D4285B98C2}">
      <dgm:prSet/>
      <dgm:spPr/>
      <dgm:t>
        <a:bodyPr/>
        <a:lstStyle/>
        <a:p>
          <a:endParaRPr lang="zh-CN" altLang="en-US"/>
        </a:p>
      </dgm:t>
    </dgm:pt>
    <dgm:pt modelId="{90B245CC-7541-404D-BCA8-10422705FDBC}" type="sibTrans" cxnId="{0DE00DC6-F958-4544-8E9B-17D4285B98C2}">
      <dgm:prSet/>
      <dgm:spPr/>
      <dgm:t>
        <a:bodyPr/>
        <a:lstStyle/>
        <a:p>
          <a:endParaRPr lang="zh-CN" altLang="en-US"/>
        </a:p>
      </dgm:t>
    </dgm:pt>
    <dgm:pt modelId="{9C677132-DA63-4471-B143-047C65AB32A5}">
      <dgm:prSet phldrT="[文本]"/>
      <dgm:spPr/>
      <dgm:t>
        <a:bodyPr/>
        <a:lstStyle/>
        <a:p>
          <a:r>
            <a:rPr lang="zh-CN" altLang="en-US" dirty="0" smtClean="0"/>
            <a:t>排版技巧</a:t>
          </a:r>
          <a:endParaRPr lang="zh-CN" altLang="en-US" dirty="0"/>
        </a:p>
      </dgm:t>
    </dgm:pt>
    <dgm:pt modelId="{E8124101-587C-4216-9370-2B1F151B0771}" type="par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4C0DBE71-EEB5-46CA-BF87-ECA2C4CEEBA9}" type="sib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3CDE4E45-68D7-499F-86CF-1540455424D8}">
      <dgm:prSet phldrT="[文本]"/>
      <dgm:spPr/>
      <dgm:t>
        <a:bodyPr/>
        <a:lstStyle/>
        <a:p>
          <a:r>
            <a:rPr lang="zh-CN" altLang="en-US" dirty="0" smtClean="0"/>
            <a:t>层次</a:t>
          </a:r>
          <a:endParaRPr lang="zh-CN" altLang="en-US" dirty="0"/>
        </a:p>
      </dgm:t>
    </dgm:pt>
    <dgm:pt modelId="{257015DD-9314-4D83-B053-4791BD46592B}" type="par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B663D88B-CD1E-4E5A-9E6F-5B626AA92A13}" type="sib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2279AD0A-9436-49EE-9429-422A2AEB95BF}">
      <dgm:prSet phldrT="[文本]"/>
      <dgm:spPr/>
      <dgm:t>
        <a:bodyPr/>
        <a:lstStyle/>
        <a:p>
          <a:r>
            <a:rPr lang="zh-CN" altLang="en-US" dirty="0" smtClean="0"/>
            <a:t>去背</a:t>
          </a:r>
          <a:endParaRPr lang="zh-CN" altLang="en-US" dirty="0"/>
        </a:p>
      </dgm:t>
    </dgm:pt>
    <dgm:pt modelId="{E9375F6D-C092-4A2A-BC75-1A2C2B45EF00}" type="parTrans" cxnId="{12142488-D928-4921-A6DF-C43D7F8AD9DA}">
      <dgm:prSet/>
      <dgm:spPr/>
      <dgm:t>
        <a:bodyPr/>
        <a:lstStyle/>
        <a:p>
          <a:endParaRPr lang="zh-CN" altLang="en-US"/>
        </a:p>
      </dgm:t>
    </dgm:pt>
    <dgm:pt modelId="{18D76312-FC2B-4216-9C1C-BA9862FF0F23}" type="sibTrans" cxnId="{12142488-D928-4921-A6DF-C43D7F8AD9DA}">
      <dgm:prSet/>
      <dgm:spPr/>
      <dgm:t>
        <a:bodyPr/>
        <a:lstStyle/>
        <a:p>
          <a:endParaRPr lang="zh-CN" altLang="en-US"/>
        </a:p>
      </dgm:t>
    </dgm:pt>
    <dgm:pt modelId="{4AF06904-86AA-4AC5-B13C-ED54641728A1}">
      <dgm:prSet phldrT="[文本]"/>
      <dgm:spPr/>
      <dgm:t>
        <a:bodyPr/>
        <a:lstStyle/>
        <a:p>
          <a:r>
            <a:rPr lang="zh-CN" altLang="en-US" dirty="0" smtClean="0"/>
            <a:t>对齐</a:t>
          </a:r>
          <a:endParaRPr lang="zh-CN" altLang="en-US" dirty="0"/>
        </a:p>
      </dgm:t>
    </dgm:pt>
    <dgm:pt modelId="{F11F0D9B-D110-4FA2-9037-6D6EDC6F3DE7}" type="par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274824CD-836A-4031-8500-0F62F50030AD}" type="sib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57536284-0D98-46EE-8D3A-BF5621A4EFEE}" type="pres">
      <dgm:prSet presAssocID="{DDA3989F-9343-48F9-B11A-0352D5AE7DD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CA68FE1-54F5-4155-9F01-1973EB9B66DC}" type="pres">
      <dgm:prSet presAssocID="{8847911F-10E2-4CF7-A934-66CC7E1530E0}" presName="root1" presStyleCnt="0"/>
      <dgm:spPr/>
    </dgm:pt>
    <dgm:pt modelId="{88D3AC8C-8940-4DFD-AAD3-7F457DF0BD83}" type="pres">
      <dgm:prSet presAssocID="{8847911F-10E2-4CF7-A934-66CC7E1530E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CCDE11-4EC8-4859-9414-C337318F0F47}" type="pres">
      <dgm:prSet presAssocID="{8847911F-10E2-4CF7-A934-66CC7E1530E0}" presName="level2hierChild" presStyleCnt="0"/>
      <dgm:spPr/>
    </dgm:pt>
    <dgm:pt modelId="{EBD3803E-B99A-41CB-BA8F-D1DB271C946C}" type="pres">
      <dgm:prSet presAssocID="{96F47F1D-6A75-4436-A32E-B019F8DB0C13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17C07EBF-2562-49C2-B4AC-F64D53132507}" type="pres">
      <dgm:prSet presAssocID="{96F47F1D-6A75-4436-A32E-B019F8DB0C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CA2A208C-139F-4F8E-896D-A082183F5F20}" type="pres">
      <dgm:prSet presAssocID="{D7B10753-FD94-49B3-8CC3-77646C597A6F}" presName="root2" presStyleCnt="0"/>
      <dgm:spPr/>
    </dgm:pt>
    <dgm:pt modelId="{B955CEB6-12DC-44AD-8549-35C9382F8D7C}" type="pres">
      <dgm:prSet presAssocID="{D7B10753-FD94-49B3-8CC3-77646C597A6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ACFA02-1DDC-43EB-A48A-F928DC866369}" type="pres">
      <dgm:prSet presAssocID="{D7B10753-FD94-49B3-8CC3-77646C597A6F}" presName="level3hierChild" presStyleCnt="0"/>
      <dgm:spPr/>
    </dgm:pt>
    <dgm:pt modelId="{EFF33952-68A6-4E88-825B-4C5F71D71FEA}" type="pres">
      <dgm:prSet presAssocID="{1CCAB8FE-C648-4F66-BB30-D5C3654E920A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E7E50D28-090B-495F-8253-A439E92115F3}" type="pres">
      <dgm:prSet presAssocID="{1CCAB8FE-C648-4F66-BB30-D5C3654E920A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EE61B305-D8E6-4B72-B204-640681EFC038}" type="pres">
      <dgm:prSet presAssocID="{F9574F58-1AA2-4A7E-B529-ACCDCB65CB27}" presName="root2" presStyleCnt="0"/>
      <dgm:spPr/>
    </dgm:pt>
    <dgm:pt modelId="{57981B14-91E9-49CF-96FF-BC17A329E870}" type="pres">
      <dgm:prSet presAssocID="{F9574F58-1AA2-4A7E-B529-ACCDCB65CB27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C11F2-AA4B-4E5B-A395-BFEAC571F0E0}" type="pres">
      <dgm:prSet presAssocID="{F9574F58-1AA2-4A7E-B529-ACCDCB65CB27}" presName="level3hierChild" presStyleCnt="0"/>
      <dgm:spPr/>
    </dgm:pt>
    <dgm:pt modelId="{FC893C36-5262-4DB1-B621-60F1BF26976C}" type="pres">
      <dgm:prSet presAssocID="{12187272-EC81-4EF6-BF7B-4AFDF357CFB5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3772379C-E334-471C-8E4C-D411EA4EE5C5}" type="pres">
      <dgm:prSet presAssocID="{12187272-EC81-4EF6-BF7B-4AFDF357CFB5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058C5923-844B-479B-8B7A-4753CD2E9E4D}" type="pres">
      <dgm:prSet presAssocID="{A6E8E804-6CD6-49FA-9472-47E5B1929E7A}" presName="root2" presStyleCnt="0"/>
      <dgm:spPr/>
    </dgm:pt>
    <dgm:pt modelId="{11CEB060-167E-4E55-9B4E-E85E903E2CC6}" type="pres">
      <dgm:prSet presAssocID="{A6E8E804-6CD6-49FA-9472-47E5B1929E7A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2C5A85-F75E-4976-8B78-CACA6FBE849B}" type="pres">
      <dgm:prSet presAssocID="{A6E8E804-6CD6-49FA-9472-47E5B1929E7A}" presName="level3hierChild" presStyleCnt="0"/>
      <dgm:spPr/>
    </dgm:pt>
    <dgm:pt modelId="{3EDB4A4C-602D-4FD0-96D1-CB55E1E9EC5D}" type="pres">
      <dgm:prSet presAssocID="{E9375F6D-C092-4A2A-BC75-1A2C2B45EF00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9B61AAF4-F256-4109-9418-DAF7E1DD8270}" type="pres">
      <dgm:prSet presAssocID="{E9375F6D-C092-4A2A-BC75-1A2C2B45EF00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DB2B06C8-2FE4-4FE1-AF82-82C0EC1AB1EE}" type="pres">
      <dgm:prSet presAssocID="{2279AD0A-9436-49EE-9429-422A2AEB95BF}" presName="root2" presStyleCnt="0"/>
      <dgm:spPr/>
    </dgm:pt>
    <dgm:pt modelId="{128BEFC9-6FC5-434F-BCB0-D95F18259F0F}" type="pres">
      <dgm:prSet presAssocID="{2279AD0A-9436-49EE-9429-422A2AEB95BF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1A4AD8D-059D-4A6F-92C1-8243040998DB}" type="pres">
      <dgm:prSet presAssocID="{2279AD0A-9436-49EE-9429-422A2AEB95BF}" presName="level3hierChild" presStyleCnt="0"/>
      <dgm:spPr/>
    </dgm:pt>
    <dgm:pt modelId="{CCA7A31F-46C3-4C53-97E4-B5CCCBCCF94B}" type="pres">
      <dgm:prSet presAssocID="{E8124101-587C-4216-9370-2B1F151B0771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B1A92B5C-E9A5-4D4B-A68C-754D809EB49B}" type="pres">
      <dgm:prSet presAssocID="{E8124101-587C-4216-9370-2B1F151B0771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06BC670-D1C4-483B-9F08-003E5D374A49}" type="pres">
      <dgm:prSet presAssocID="{9C677132-DA63-4471-B143-047C65AB32A5}" presName="root2" presStyleCnt="0"/>
      <dgm:spPr/>
    </dgm:pt>
    <dgm:pt modelId="{FF37561D-7DA0-4CF2-9497-2D3EEB1666A0}" type="pres">
      <dgm:prSet presAssocID="{9C677132-DA63-4471-B143-047C65AB32A5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E4E288-7387-4554-A960-F80D9EA6A9AA}" type="pres">
      <dgm:prSet presAssocID="{9C677132-DA63-4471-B143-047C65AB32A5}" presName="level3hierChild" presStyleCnt="0"/>
      <dgm:spPr/>
    </dgm:pt>
    <dgm:pt modelId="{FC751482-23E5-498B-883F-CB19E454DC80}" type="pres">
      <dgm:prSet presAssocID="{257015DD-9314-4D83-B053-4791BD46592B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22FC0E04-CE18-4D35-B992-2A84743258FA}" type="pres">
      <dgm:prSet presAssocID="{257015DD-9314-4D83-B053-4791BD46592B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E95F8407-6A7C-4926-9722-CD3F763A8C88}" type="pres">
      <dgm:prSet presAssocID="{3CDE4E45-68D7-499F-86CF-1540455424D8}" presName="root2" presStyleCnt="0"/>
      <dgm:spPr/>
    </dgm:pt>
    <dgm:pt modelId="{759CBAF3-8478-417A-91D4-771111D26579}" type="pres">
      <dgm:prSet presAssocID="{3CDE4E45-68D7-499F-86CF-1540455424D8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6BFE30-892F-4A67-9FD4-18910586836F}" type="pres">
      <dgm:prSet presAssocID="{3CDE4E45-68D7-499F-86CF-1540455424D8}" presName="level3hierChild" presStyleCnt="0"/>
      <dgm:spPr/>
    </dgm:pt>
    <dgm:pt modelId="{28CB14F3-F588-4ECC-A8C9-D2F7CA8C7012}" type="pres">
      <dgm:prSet presAssocID="{F11F0D9B-D110-4FA2-9037-6D6EDC6F3DE7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F053756F-1864-46CB-89D3-4E2D3E099327}" type="pres">
      <dgm:prSet presAssocID="{F11F0D9B-D110-4FA2-9037-6D6EDC6F3DE7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13F68BDE-33E8-407A-A5B8-DDD4A815FE28}" type="pres">
      <dgm:prSet presAssocID="{4AF06904-86AA-4AC5-B13C-ED54641728A1}" presName="root2" presStyleCnt="0"/>
      <dgm:spPr/>
    </dgm:pt>
    <dgm:pt modelId="{AA94D5FA-B137-4592-91D7-F800145D042C}" type="pres">
      <dgm:prSet presAssocID="{4AF06904-86AA-4AC5-B13C-ED54641728A1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45E7CC-4AA2-43E8-A24B-773293AEF494}" type="pres">
      <dgm:prSet presAssocID="{4AF06904-86AA-4AC5-B13C-ED54641728A1}" presName="level3hierChild" presStyleCnt="0"/>
      <dgm:spPr/>
    </dgm:pt>
  </dgm:ptLst>
  <dgm:cxnLst>
    <dgm:cxn modelId="{C17F306B-0CC4-4849-9F80-37399270E375}" srcId="{8847911F-10E2-4CF7-A934-66CC7E1530E0}" destId="{9C677132-DA63-4471-B143-047C65AB32A5}" srcOrd="1" destOrd="0" parTransId="{E8124101-587C-4216-9370-2B1F151B0771}" sibTransId="{4C0DBE71-EEB5-46CA-BF87-ECA2C4CEEBA9}"/>
    <dgm:cxn modelId="{F4426EB1-AD0D-4619-9B1B-E72573808A11}" type="presOf" srcId="{2279AD0A-9436-49EE-9429-422A2AEB95BF}" destId="{128BEFC9-6FC5-434F-BCB0-D95F18259F0F}" srcOrd="0" destOrd="0" presId="urn:microsoft.com/office/officeart/2005/8/layout/hierarchy2"/>
    <dgm:cxn modelId="{D73D8083-25D6-4328-B3C8-7DFDDA26AB00}" type="presOf" srcId="{12187272-EC81-4EF6-BF7B-4AFDF357CFB5}" destId="{FC893C36-5262-4DB1-B621-60F1BF26976C}" srcOrd="0" destOrd="0" presId="urn:microsoft.com/office/officeart/2005/8/layout/hierarchy2"/>
    <dgm:cxn modelId="{08036CE1-5C88-462D-B1DF-FA565E0B5D55}" type="presOf" srcId="{9C677132-DA63-4471-B143-047C65AB32A5}" destId="{FF37561D-7DA0-4CF2-9497-2D3EEB1666A0}" srcOrd="0" destOrd="0" presId="urn:microsoft.com/office/officeart/2005/8/layout/hierarchy2"/>
    <dgm:cxn modelId="{EE815A14-F8D0-4B33-93BD-3542E4658DAB}" srcId="{DDA3989F-9343-48F9-B11A-0352D5AE7DD4}" destId="{8847911F-10E2-4CF7-A934-66CC7E1530E0}" srcOrd="0" destOrd="0" parTransId="{9F2044B1-BF19-440F-AC74-E9D8785010FF}" sibTransId="{34830DD3-6ADF-46EE-83B0-92159CB5F3E1}"/>
    <dgm:cxn modelId="{1D92BD3B-3399-437C-A6AF-6267FF15EFFD}" type="presOf" srcId="{96F47F1D-6A75-4436-A32E-B019F8DB0C13}" destId="{17C07EBF-2562-49C2-B4AC-F64D53132507}" srcOrd="1" destOrd="0" presId="urn:microsoft.com/office/officeart/2005/8/layout/hierarchy2"/>
    <dgm:cxn modelId="{4D0F4F6A-139C-454D-8215-D78DFB7C9E44}" srcId="{9C677132-DA63-4471-B143-047C65AB32A5}" destId="{4AF06904-86AA-4AC5-B13C-ED54641728A1}" srcOrd="1" destOrd="0" parTransId="{F11F0D9B-D110-4FA2-9037-6D6EDC6F3DE7}" sibTransId="{274824CD-836A-4031-8500-0F62F50030AD}"/>
    <dgm:cxn modelId="{26F522B3-B6AF-4329-9749-FCC0D8070A16}" srcId="{9C677132-DA63-4471-B143-047C65AB32A5}" destId="{3CDE4E45-68D7-499F-86CF-1540455424D8}" srcOrd="0" destOrd="0" parTransId="{257015DD-9314-4D83-B053-4791BD46592B}" sibTransId="{B663D88B-CD1E-4E5A-9E6F-5B626AA92A13}"/>
    <dgm:cxn modelId="{B5F59C64-7166-4447-A20C-6DF8C14D5524}" type="presOf" srcId="{1CCAB8FE-C648-4F66-BB30-D5C3654E920A}" destId="{EFF33952-68A6-4E88-825B-4C5F71D71FEA}" srcOrd="0" destOrd="0" presId="urn:microsoft.com/office/officeart/2005/8/layout/hierarchy2"/>
    <dgm:cxn modelId="{BD5C48A5-5BD1-4F78-AC1D-5A1FBFFAF954}" type="presOf" srcId="{1CCAB8FE-C648-4F66-BB30-D5C3654E920A}" destId="{E7E50D28-090B-495F-8253-A439E92115F3}" srcOrd="1" destOrd="0" presId="urn:microsoft.com/office/officeart/2005/8/layout/hierarchy2"/>
    <dgm:cxn modelId="{FFBA81CE-0E45-4BB2-801A-0583AD279144}" type="presOf" srcId="{4AF06904-86AA-4AC5-B13C-ED54641728A1}" destId="{AA94D5FA-B137-4592-91D7-F800145D042C}" srcOrd="0" destOrd="0" presId="urn:microsoft.com/office/officeart/2005/8/layout/hierarchy2"/>
    <dgm:cxn modelId="{C94D273E-3F0B-4D9C-8A2C-39FBCDC0E751}" type="presOf" srcId="{8847911F-10E2-4CF7-A934-66CC7E1530E0}" destId="{88D3AC8C-8940-4DFD-AAD3-7F457DF0BD83}" srcOrd="0" destOrd="0" presId="urn:microsoft.com/office/officeart/2005/8/layout/hierarchy2"/>
    <dgm:cxn modelId="{E5C97E5F-D064-4D77-8488-893869E26738}" srcId="{8847911F-10E2-4CF7-A934-66CC7E1530E0}" destId="{D7B10753-FD94-49B3-8CC3-77646C597A6F}" srcOrd="0" destOrd="0" parTransId="{96F47F1D-6A75-4436-A32E-B019F8DB0C13}" sibTransId="{CAF12E46-FB60-48E2-856A-E0359184DCE2}"/>
    <dgm:cxn modelId="{9824245F-A788-44D5-A2C3-1EC3770FAA40}" type="presOf" srcId="{F9574F58-1AA2-4A7E-B529-ACCDCB65CB27}" destId="{57981B14-91E9-49CF-96FF-BC17A329E870}" srcOrd="0" destOrd="0" presId="urn:microsoft.com/office/officeart/2005/8/layout/hierarchy2"/>
    <dgm:cxn modelId="{77287895-763D-4CF8-B451-4130A55938AA}" type="presOf" srcId="{257015DD-9314-4D83-B053-4791BD46592B}" destId="{FC751482-23E5-498B-883F-CB19E454DC80}" srcOrd="0" destOrd="0" presId="urn:microsoft.com/office/officeart/2005/8/layout/hierarchy2"/>
    <dgm:cxn modelId="{0E7887AB-6393-4EA7-BED3-884AE2A1E116}" type="presOf" srcId="{257015DD-9314-4D83-B053-4791BD46592B}" destId="{22FC0E04-CE18-4D35-B992-2A84743258FA}" srcOrd="1" destOrd="0" presId="urn:microsoft.com/office/officeart/2005/8/layout/hierarchy2"/>
    <dgm:cxn modelId="{CE2E85E0-F1EB-4216-8362-74424A5E5768}" type="presOf" srcId="{A6E8E804-6CD6-49FA-9472-47E5B1929E7A}" destId="{11CEB060-167E-4E55-9B4E-E85E903E2CC6}" srcOrd="0" destOrd="0" presId="urn:microsoft.com/office/officeart/2005/8/layout/hierarchy2"/>
    <dgm:cxn modelId="{007D1F47-9840-48FA-AA5F-8858015B7A9E}" type="presOf" srcId="{E8124101-587C-4216-9370-2B1F151B0771}" destId="{B1A92B5C-E9A5-4D4B-A68C-754D809EB49B}" srcOrd="1" destOrd="0" presId="urn:microsoft.com/office/officeart/2005/8/layout/hierarchy2"/>
    <dgm:cxn modelId="{12142488-D928-4921-A6DF-C43D7F8AD9DA}" srcId="{D7B10753-FD94-49B3-8CC3-77646C597A6F}" destId="{2279AD0A-9436-49EE-9429-422A2AEB95BF}" srcOrd="2" destOrd="0" parTransId="{E9375F6D-C092-4A2A-BC75-1A2C2B45EF00}" sibTransId="{18D76312-FC2B-4216-9C1C-BA9862FF0F23}"/>
    <dgm:cxn modelId="{078F0962-1795-4CE3-BBD6-227B37D8490A}" type="presOf" srcId="{E9375F6D-C092-4A2A-BC75-1A2C2B45EF00}" destId="{9B61AAF4-F256-4109-9418-DAF7E1DD8270}" srcOrd="1" destOrd="0" presId="urn:microsoft.com/office/officeart/2005/8/layout/hierarchy2"/>
    <dgm:cxn modelId="{C979F836-2C8E-4E05-9399-10228158B1D6}" type="presOf" srcId="{E9375F6D-C092-4A2A-BC75-1A2C2B45EF00}" destId="{3EDB4A4C-602D-4FD0-96D1-CB55E1E9EC5D}" srcOrd="0" destOrd="0" presId="urn:microsoft.com/office/officeart/2005/8/layout/hierarchy2"/>
    <dgm:cxn modelId="{5C05D4F6-01FD-40A2-932F-62598605A107}" type="presOf" srcId="{96F47F1D-6A75-4436-A32E-B019F8DB0C13}" destId="{EBD3803E-B99A-41CB-BA8F-D1DB271C946C}" srcOrd="0" destOrd="0" presId="urn:microsoft.com/office/officeart/2005/8/layout/hierarchy2"/>
    <dgm:cxn modelId="{7DBBF11B-5D88-46E1-B287-549A8702B580}" type="presOf" srcId="{D7B10753-FD94-49B3-8CC3-77646C597A6F}" destId="{B955CEB6-12DC-44AD-8549-35C9382F8D7C}" srcOrd="0" destOrd="0" presId="urn:microsoft.com/office/officeart/2005/8/layout/hierarchy2"/>
    <dgm:cxn modelId="{0FF47AF1-0735-449F-A32C-50725F9C18F6}" type="presOf" srcId="{F11F0D9B-D110-4FA2-9037-6D6EDC6F3DE7}" destId="{F053756F-1864-46CB-89D3-4E2D3E099327}" srcOrd="1" destOrd="0" presId="urn:microsoft.com/office/officeart/2005/8/layout/hierarchy2"/>
    <dgm:cxn modelId="{B56E7EE5-A34D-4656-BC70-D82908CB7980}" type="presOf" srcId="{E8124101-587C-4216-9370-2B1F151B0771}" destId="{CCA7A31F-46C3-4C53-97E4-B5CCCBCCF94B}" srcOrd="0" destOrd="0" presId="urn:microsoft.com/office/officeart/2005/8/layout/hierarchy2"/>
    <dgm:cxn modelId="{5DC04AF7-A038-45FD-89FC-327CF6D32241}" srcId="{D7B10753-FD94-49B3-8CC3-77646C597A6F}" destId="{F9574F58-1AA2-4A7E-B529-ACCDCB65CB27}" srcOrd="0" destOrd="0" parTransId="{1CCAB8FE-C648-4F66-BB30-D5C3654E920A}" sibTransId="{55AB3FE4-EBFE-4AC7-8FAC-FB4E714B7566}"/>
    <dgm:cxn modelId="{86D91147-1224-49F3-965B-631492EED473}" type="presOf" srcId="{F11F0D9B-D110-4FA2-9037-6D6EDC6F3DE7}" destId="{28CB14F3-F588-4ECC-A8C9-D2F7CA8C7012}" srcOrd="0" destOrd="0" presId="urn:microsoft.com/office/officeart/2005/8/layout/hierarchy2"/>
    <dgm:cxn modelId="{9DEA4278-586F-4F74-A9C8-21E43756E02C}" type="presOf" srcId="{3CDE4E45-68D7-499F-86CF-1540455424D8}" destId="{759CBAF3-8478-417A-91D4-771111D26579}" srcOrd="0" destOrd="0" presId="urn:microsoft.com/office/officeart/2005/8/layout/hierarchy2"/>
    <dgm:cxn modelId="{0DE00DC6-F958-4544-8E9B-17D4285B98C2}" srcId="{D7B10753-FD94-49B3-8CC3-77646C597A6F}" destId="{A6E8E804-6CD6-49FA-9472-47E5B1929E7A}" srcOrd="1" destOrd="0" parTransId="{12187272-EC81-4EF6-BF7B-4AFDF357CFB5}" sibTransId="{90B245CC-7541-404D-BCA8-10422705FDBC}"/>
    <dgm:cxn modelId="{0AA15BA7-306C-4AF1-B641-63D573AA8CE0}" type="presOf" srcId="{DDA3989F-9343-48F9-B11A-0352D5AE7DD4}" destId="{57536284-0D98-46EE-8D3A-BF5621A4EFEE}" srcOrd="0" destOrd="0" presId="urn:microsoft.com/office/officeart/2005/8/layout/hierarchy2"/>
    <dgm:cxn modelId="{3682D69E-59F4-4F02-9161-F85E70B0ECCD}" type="presOf" srcId="{12187272-EC81-4EF6-BF7B-4AFDF357CFB5}" destId="{3772379C-E334-471C-8E4C-D411EA4EE5C5}" srcOrd="1" destOrd="0" presId="urn:microsoft.com/office/officeart/2005/8/layout/hierarchy2"/>
    <dgm:cxn modelId="{67FF7424-A64E-4CA9-9D7E-664E6CE9445E}" type="presParOf" srcId="{57536284-0D98-46EE-8D3A-BF5621A4EFEE}" destId="{ECA68FE1-54F5-4155-9F01-1973EB9B66DC}" srcOrd="0" destOrd="0" presId="urn:microsoft.com/office/officeart/2005/8/layout/hierarchy2"/>
    <dgm:cxn modelId="{21BE3A14-7269-4159-842F-23BEEC4766F7}" type="presParOf" srcId="{ECA68FE1-54F5-4155-9F01-1973EB9B66DC}" destId="{88D3AC8C-8940-4DFD-AAD3-7F457DF0BD83}" srcOrd="0" destOrd="0" presId="urn:microsoft.com/office/officeart/2005/8/layout/hierarchy2"/>
    <dgm:cxn modelId="{155D6868-4195-4464-94D1-8A875F523C0A}" type="presParOf" srcId="{ECA68FE1-54F5-4155-9F01-1973EB9B66DC}" destId="{49CCDE11-4EC8-4859-9414-C337318F0F47}" srcOrd="1" destOrd="0" presId="urn:microsoft.com/office/officeart/2005/8/layout/hierarchy2"/>
    <dgm:cxn modelId="{B6C083F9-DE6F-4D4D-8428-B5A3C1F19A7F}" type="presParOf" srcId="{49CCDE11-4EC8-4859-9414-C337318F0F47}" destId="{EBD3803E-B99A-41CB-BA8F-D1DB271C946C}" srcOrd="0" destOrd="0" presId="urn:microsoft.com/office/officeart/2005/8/layout/hierarchy2"/>
    <dgm:cxn modelId="{4F6D6440-8F77-4316-888F-EC0EDA07C666}" type="presParOf" srcId="{EBD3803E-B99A-41CB-BA8F-D1DB271C946C}" destId="{17C07EBF-2562-49C2-B4AC-F64D53132507}" srcOrd="0" destOrd="0" presId="urn:microsoft.com/office/officeart/2005/8/layout/hierarchy2"/>
    <dgm:cxn modelId="{4269A70B-3C84-4A16-9B6D-F2C98C79AD42}" type="presParOf" srcId="{49CCDE11-4EC8-4859-9414-C337318F0F47}" destId="{CA2A208C-139F-4F8E-896D-A082183F5F20}" srcOrd="1" destOrd="0" presId="urn:microsoft.com/office/officeart/2005/8/layout/hierarchy2"/>
    <dgm:cxn modelId="{4B5E547E-0F8D-4A9B-B790-16FB684B8F44}" type="presParOf" srcId="{CA2A208C-139F-4F8E-896D-A082183F5F20}" destId="{B955CEB6-12DC-44AD-8549-35C9382F8D7C}" srcOrd="0" destOrd="0" presId="urn:microsoft.com/office/officeart/2005/8/layout/hierarchy2"/>
    <dgm:cxn modelId="{B9B55E88-8DB8-4094-92E5-DE8537BA1CB1}" type="presParOf" srcId="{CA2A208C-139F-4F8E-896D-A082183F5F20}" destId="{FBACFA02-1DDC-43EB-A48A-F928DC866369}" srcOrd="1" destOrd="0" presId="urn:microsoft.com/office/officeart/2005/8/layout/hierarchy2"/>
    <dgm:cxn modelId="{52AC9828-9967-4E80-8ED9-A0D2E01E8E2E}" type="presParOf" srcId="{FBACFA02-1DDC-43EB-A48A-F928DC866369}" destId="{EFF33952-68A6-4E88-825B-4C5F71D71FEA}" srcOrd="0" destOrd="0" presId="urn:microsoft.com/office/officeart/2005/8/layout/hierarchy2"/>
    <dgm:cxn modelId="{5DD35372-D57E-4ADC-8490-9CF40C82E2FB}" type="presParOf" srcId="{EFF33952-68A6-4E88-825B-4C5F71D71FEA}" destId="{E7E50D28-090B-495F-8253-A439E92115F3}" srcOrd="0" destOrd="0" presId="urn:microsoft.com/office/officeart/2005/8/layout/hierarchy2"/>
    <dgm:cxn modelId="{18E5AFCF-0D0C-476E-8917-7994235C5A9A}" type="presParOf" srcId="{FBACFA02-1DDC-43EB-A48A-F928DC866369}" destId="{EE61B305-D8E6-4B72-B204-640681EFC038}" srcOrd="1" destOrd="0" presId="urn:microsoft.com/office/officeart/2005/8/layout/hierarchy2"/>
    <dgm:cxn modelId="{A228C8AE-9769-4054-B791-1F0A1D7BB569}" type="presParOf" srcId="{EE61B305-D8E6-4B72-B204-640681EFC038}" destId="{57981B14-91E9-49CF-96FF-BC17A329E870}" srcOrd="0" destOrd="0" presId="urn:microsoft.com/office/officeart/2005/8/layout/hierarchy2"/>
    <dgm:cxn modelId="{144DEE25-B61E-4E56-8755-1EFF77EF2EEB}" type="presParOf" srcId="{EE61B305-D8E6-4B72-B204-640681EFC038}" destId="{732C11F2-AA4B-4E5B-A395-BFEAC571F0E0}" srcOrd="1" destOrd="0" presId="urn:microsoft.com/office/officeart/2005/8/layout/hierarchy2"/>
    <dgm:cxn modelId="{65149259-6A4C-4138-9178-86CF6B1DAAD9}" type="presParOf" srcId="{FBACFA02-1DDC-43EB-A48A-F928DC866369}" destId="{FC893C36-5262-4DB1-B621-60F1BF26976C}" srcOrd="2" destOrd="0" presId="urn:microsoft.com/office/officeart/2005/8/layout/hierarchy2"/>
    <dgm:cxn modelId="{92B58ED5-70E4-4948-98B7-2EB5B03DD905}" type="presParOf" srcId="{FC893C36-5262-4DB1-B621-60F1BF26976C}" destId="{3772379C-E334-471C-8E4C-D411EA4EE5C5}" srcOrd="0" destOrd="0" presId="urn:microsoft.com/office/officeart/2005/8/layout/hierarchy2"/>
    <dgm:cxn modelId="{25454C9A-96DC-46FF-874A-C3D289450512}" type="presParOf" srcId="{FBACFA02-1DDC-43EB-A48A-F928DC866369}" destId="{058C5923-844B-479B-8B7A-4753CD2E9E4D}" srcOrd="3" destOrd="0" presId="urn:microsoft.com/office/officeart/2005/8/layout/hierarchy2"/>
    <dgm:cxn modelId="{750428EF-CE59-441C-A496-7877ABDC2B34}" type="presParOf" srcId="{058C5923-844B-479B-8B7A-4753CD2E9E4D}" destId="{11CEB060-167E-4E55-9B4E-E85E903E2CC6}" srcOrd="0" destOrd="0" presId="urn:microsoft.com/office/officeart/2005/8/layout/hierarchy2"/>
    <dgm:cxn modelId="{DED119E3-B429-4EC5-8867-F034563AF34B}" type="presParOf" srcId="{058C5923-844B-479B-8B7A-4753CD2E9E4D}" destId="{E92C5A85-F75E-4976-8B78-CACA6FBE849B}" srcOrd="1" destOrd="0" presId="urn:microsoft.com/office/officeart/2005/8/layout/hierarchy2"/>
    <dgm:cxn modelId="{ECDA557F-329F-4133-B7E6-76742A7E968C}" type="presParOf" srcId="{FBACFA02-1DDC-43EB-A48A-F928DC866369}" destId="{3EDB4A4C-602D-4FD0-96D1-CB55E1E9EC5D}" srcOrd="4" destOrd="0" presId="urn:microsoft.com/office/officeart/2005/8/layout/hierarchy2"/>
    <dgm:cxn modelId="{2B736734-5363-488A-B4C2-1D9EA53F1C21}" type="presParOf" srcId="{3EDB4A4C-602D-4FD0-96D1-CB55E1E9EC5D}" destId="{9B61AAF4-F256-4109-9418-DAF7E1DD8270}" srcOrd="0" destOrd="0" presId="urn:microsoft.com/office/officeart/2005/8/layout/hierarchy2"/>
    <dgm:cxn modelId="{8E8CA2E9-EE0F-43E2-ACD5-F94648F8EB38}" type="presParOf" srcId="{FBACFA02-1DDC-43EB-A48A-F928DC866369}" destId="{DB2B06C8-2FE4-4FE1-AF82-82C0EC1AB1EE}" srcOrd="5" destOrd="0" presId="urn:microsoft.com/office/officeart/2005/8/layout/hierarchy2"/>
    <dgm:cxn modelId="{928C0200-A39C-417C-A4C0-01C21901FDB5}" type="presParOf" srcId="{DB2B06C8-2FE4-4FE1-AF82-82C0EC1AB1EE}" destId="{128BEFC9-6FC5-434F-BCB0-D95F18259F0F}" srcOrd="0" destOrd="0" presId="urn:microsoft.com/office/officeart/2005/8/layout/hierarchy2"/>
    <dgm:cxn modelId="{A5BBC7A3-EA44-4C13-9541-28C6DC9D8B2B}" type="presParOf" srcId="{DB2B06C8-2FE4-4FE1-AF82-82C0EC1AB1EE}" destId="{B1A4AD8D-059D-4A6F-92C1-8243040998DB}" srcOrd="1" destOrd="0" presId="urn:microsoft.com/office/officeart/2005/8/layout/hierarchy2"/>
    <dgm:cxn modelId="{CA0AF9ED-F127-446F-907C-A8614738429E}" type="presParOf" srcId="{49CCDE11-4EC8-4859-9414-C337318F0F47}" destId="{CCA7A31F-46C3-4C53-97E4-B5CCCBCCF94B}" srcOrd="2" destOrd="0" presId="urn:microsoft.com/office/officeart/2005/8/layout/hierarchy2"/>
    <dgm:cxn modelId="{5E9DA17C-AC3A-4A60-85BE-34FB61285B59}" type="presParOf" srcId="{CCA7A31F-46C3-4C53-97E4-B5CCCBCCF94B}" destId="{B1A92B5C-E9A5-4D4B-A68C-754D809EB49B}" srcOrd="0" destOrd="0" presId="urn:microsoft.com/office/officeart/2005/8/layout/hierarchy2"/>
    <dgm:cxn modelId="{7A2BF27C-E496-48C3-B09F-A30AD3FAFA28}" type="presParOf" srcId="{49CCDE11-4EC8-4859-9414-C337318F0F47}" destId="{306BC670-D1C4-483B-9F08-003E5D374A49}" srcOrd="3" destOrd="0" presId="urn:microsoft.com/office/officeart/2005/8/layout/hierarchy2"/>
    <dgm:cxn modelId="{4CCC4703-C9DC-4292-917F-B343882D03CB}" type="presParOf" srcId="{306BC670-D1C4-483B-9F08-003E5D374A49}" destId="{FF37561D-7DA0-4CF2-9497-2D3EEB1666A0}" srcOrd="0" destOrd="0" presId="urn:microsoft.com/office/officeart/2005/8/layout/hierarchy2"/>
    <dgm:cxn modelId="{7D75E005-3599-405A-B3CC-70EBEE856384}" type="presParOf" srcId="{306BC670-D1C4-483B-9F08-003E5D374A49}" destId="{C0E4E288-7387-4554-A960-F80D9EA6A9AA}" srcOrd="1" destOrd="0" presId="urn:microsoft.com/office/officeart/2005/8/layout/hierarchy2"/>
    <dgm:cxn modelId="{30A080BB-B868-4DB9-90AC-5B3531336A59}" type="presParOf" srcId="{C0E4E288-7387-4554-A960-F80D9EA6A9AA}" destId="{FC751482-23E5-498B-883F-CB19E454DC80}" srcOrd="0" destOrd="0" presId="urn:microsoft.com/office/officeart/2005/8/layout/hierarchy2"/>
    <dgm:cxn modelId="{09FAE327-A570-4806-8FF7-3B080EEDAA74}" type="presParOf" srcId="{FC751482-23E5-498B-883F-CB19E454DC80}" destId="{22FC0E04-CE18-4D35-B992-2A84743258FA}" srcOrd="0" destOrd="0" presId="urn:microsoft.com/office/officeart/2005/8/layout/hierarchy2"/>
    <dgm:cxn modelId="{25F13266-8315-4DF3-8748-7A7DDA606EF1}" type="presParOf" srcId="{C0E4E288-7387-4554-A960-F80D9EA6A9AA}" destId="{E95F8407-6A7C-4926-9722-CD3F763A8C88}" srcOrd="1" destOrd="0" presId="urn:microsoft.com/office/officeart/2005/8/layout/hierarchy2"/>
    <dgm:cxn modelId="{750A84AD-66B6-4268-B836-0F248127A697}" type="presParOf" srcId="{E95F8407-6A7C-4926-9722-CD3F763A8C88}" destId="{759CBAF3-8478-417A-91D4-771111D26579}" srcOrd="0" destOrd="0" presId="urn:microsoft.com/office/officeart/2005/8/layout/hierarchy2"/>
    <dgm:cxn modelId="{4804157A-32DE-4974-9A09-B3C1F6B2521B}" type="presParOf" srcId="{E95F8407-6A7C-4926-9722-CD3F763A8C88}" destId="{C26BFE30-892F-4A67-9FD4-18910586836F}" srcOrd="1" destOrd="0" presId="urn:microsoft.com/office/officeart/2005/8/layout/hierarchy2"/>
    <dgm:cxn modelId="{F5E91AF5-2836-4F22-A3A7-792463BE7618}" type="presParOf" srcId="{C0E4E288-7387-4554-A960-F80D9EA6A9AA}" destId="{28CB14F3-F588-4ECC-A8C9-D2F7CA8C7012}" srcOrd="2" destOrd="0" presId="urn:microsoft.com/office/officeart/2005/8/layout/hierarchy2"/>
    <dgm:cxn modelId="{0F69DA66-FECE-47EF-A424-54AFFE019CA6}" type="presParOf" srcId="{28CB14F3-F588-4ECC-A8C9-D2F7CA8C7012}" destId="{F053756F-1864-46CB-89D3-4E2D3E099327}" srcOrd="0" destOrd="0" presId="urn:microsoft.com/office/officeart/2005/8/layout/hierarchy2"/>
    <dgm:cxn modelId="{AC89E078-AA3D-47DD-A7FA-FAD6BAB061B9}" type="presParOf" srcId="{C0E4E288-7387-4554-A960-F80D9EA6A9AA}" destId="{13F68BDE-33E8-407A-A5B8-DDD4A815FE28}" srcOrd="3" destOrd="0" presId="urn:microsoft.com/office/officeart/2005/8/layout/hierarchy2"/>
    <dgm:cxn modelId="{34EBAC44-3541-44C2-9669-2BE43485CFEB}" type="presParOf" srcId="{13F68BDE-33E8-407A-A5B8-DDD4A815FE28}" destId="{AA94D5FA-B137-4592-91D7-F800145D042C}" srcOrd="0" destOrd="0" presId="urn:microsoft.com/office/officeart/2005/8/layout/hierarchy2"/>
    <dgm:cxn modelId="{3A1CB2D4-32F6-4EF9-B4A4-9A239DA50D08}" type="presParOf" srcId="{13F68BDE-33E8-407A-A5B8-DDD4A815FE28}" destId="{5145E7CC-4AA2-43E8-A24B-773293AEF494}" srcOrd="1" destOrd="0" presId="urn:microsoft.com/office/officeart/2005/8/layout/hierarchy2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A3989F-9343-48F9-B11A-0352D5AE7DD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122" csCatId="colorful" phldr="1"/>
      <dgm:spPr/>
      <dgm:t>
        <a:bodyPr/>
        <a:lstStyle/>
        <a:p>
          <a:endParaRPr lang="zh-CN" altLang="en-US"/>
        </a:p>
      </dgm:t>
    </dgm:pt>
    <dgm:pt modelId="{8847911F-10E2-4CF7-A934-66CC7E1530E0}">
      <dgm:prSet phldrT="[文本]"/>
      <dgm:spPr/>
      <dgm:t>
        <a:bodyPr/>
        <a:lstStyle/>
        <a:p>
          <a:r>
            <a:rPr lang="zh-CN" altLang="en-US" dirty="0" smtClean="0"/>
            <a:t>技巧总结</a:t>
          </a:r>
          <a:endParaRPr lang="zh-CN" altLang="en-US" dirty="0"/>
        </a:p>
      </dgm:t>
    </dgm:pt>
    <dgm:pt modelId="{9F2044B1-BF19-440F-AC74-E9D8785010FF}" type="par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34830DD3-6ADF-46EE-83B0-92159CB5F3E1}" type="sib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D7B10753-FD94-49B3-8CC3-77646C597A6F}">
      <dgm:prSet phldrT="[文本]"/>
      <dgm:spPr/>
      <dgm:t>
        <a:bodyPr/>
        <a:lstStyle/>
        <a:p>
          <a:r>
            <a:rPr lang="zh-CN" altLang="en-US" dirty="0" smtClean="0"/>
            <a:t>操作技巧</a:t>
          </a:r>
          <a:endParaRPr lang="zh-CN" altLang="en-US" dirty="0"/>
        </a:p>
      </dgm:t>
    </dgm:pt>
    <dgm:pt modelId="{96F47F1D-6A75-4436-A32E-B019F8DB0C13}" type="par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CAF12E46-FB60-48E2-856A-E0359184DCE2}" type="sib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F9574F58-1AA2-4A7E-B529-ACCDCB65CB27}">
      <dgm:prSet phldrT="[文本]"/>
      <dgm:spPr/>
      <dgm:t>
        <a:bodyPr/>
        <a:lstStyle/>
        <a:p>
          <a:r>
            <a:rPr lang="zh-CN" altLang="en-US" dirty="0" smtClean="0"/>
            <a:t>拉伸满屏</a:t>
          </a:r>
          <a:endParaRPr lang="zh-CN" altLang="en-US" dirty="0"/>
        </a:p>
      </dgm:t>
    </dgm:pt>
    <dgm:pt modelId="{1CCAB8FE-C648-4F66-BB30-D5C3654E920A}" type="par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55AB3FE4-EBFE-4AC7-8FAC-FB4E714B7566}" type="sib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9C677132-DA63-4471-B143-047C65AB32A5}">
      <dgm:prSet phldrT="[文本]"/>
      <dgm:spPr/>
      <dgm:t>
        <a:bodyPr/>
        <a:lstStyle/>
        <a:p>
          <a:r>
            <a:rPr lang="zh-CN" altLang="en-US" dirty="0" smtClean="0"/>
            <a:t>排版技巧</a:t>
          </a:r>
          <a:endParaRPr lang="zh-CN" altLang="en-US" dirty="0"/>
        </a:p>
      </dgm:t>
    </dgm:pt>
    <dgm:pt modelId="{E8124101-587C-4216-9370-2B1F151B0771}" type="par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4C0DBE71-EEB5-46CA-BF87-ECA2C4CEEBA9}" type="sib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3CDE4E45-68D7-499F-86CF-1540455424D8}">
      <dgm:prSet phldrT="[文本]"/>
      <dgm:spPr/>
      <dgm:t>
        <a:bodyPr/>
        <a:lstStyle/>
        <a:p>
          <a:r>
            <a:rPr lang="zh-CN" altLang="en-US" dirty="0" smtClean="0"/>
            <a:t>置于底层</a:t>
          </a:r>
          <a:endParaRPr lang="zh-CN" altLang="en-US" dirty="0"/>
        </a:p>
      </dgm:t>
    </dgm:pt>
    <dgm:pt modelId="{257015DD-9314-4D83-B053-4791BD46592B}" type="par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B663D88B-CD1E-4E5A-9E6F-5B626AA92A13}" type="sib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4AF06904-86AA-4AC5-B13C-ED54641728A1}">
      <dgm:prSet phldrT="[文本]"/>
      <dgm:spPr/>
      <dgm:t>
        <a:bodyPr/>
        <a:lstStyle/>
        <a:p>
          <a:r>
            <a:rPr lang="zh-CN" altLang="en-US" dirty="0" smtClean="0"/>
            <a:t>全屏背景</a:t>
          </a:r>
          <a:endParaRPr lang="zh-CN" altLang="en-US" dirty="0"/>
        </a:p>
      </dgm:t>
    </dgm:pt>
    <dgm:pt modelId="{F11F0D9B-D110-4FA2-9037-6D6EDC6F3DE7}" type="par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274824CD-836A-4031-8500-0F62F50030AD}" type="sib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55B11EA1-0288-487A-ACDC-B9BFCE90BB00}">
      <dgm:prSet phldrT="[文本]"/>
      <dgm:spPr/>
      <dgm:t>
        <a:bodyPr/>
        <a:lstStyle/>
        <a:p>
          <a:r>
            <a:rPr lang="zh-CN" altLang="en-US" dirty="0" smtClean="0"/>
            <a:t>重新着色</a:t>
          </a:r>
          <a:endParaRPr lang="zh-CN" altLang="en-US" dirty="0"/>
        </a:p>
      </dgm:t>
    </dgm:pt>
    <dgm:pt modelId="{8B5BB818-DF63-40F2-8753-3EDFFB816D07}" type="parTrans" cxnId="{7AD70EFD-BA59-4AFF-A5E3-791825FFA7F9}">
      <dgm:prSet/>
      <dgm:spPr/>
      <dgm:t>
        <a:bodyPr/>
        <a:lstStyle/>
        <a:p>
          <a:endParaRPr lang="zh-CN" altLang="en-US"/>
        </a:p>
      </dgm:t>
    </dgm:pt>
    <dgm:pt modelId="{85BC4E85-564A-4A20-A260-1A8E9B505BD3}" type="sibTrans" cxnId="{7AD70EFD-BA59-4AFF-A5E3-791825FFA7F9}">
      <dgm:prSet/>
      <dgm:spPr/>
    </dgm:pt>
    <dgm:pt modelId="{57536284-0D98-46EE-8D3A-BF5621A4EFEE}" type="pres">
      <dgm:prSet presAssocID="{DDA3989F-9343-48F9-B11A-0352D5AE7DD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CA68FE1-54F5-4155-9F01-1973EB9B66DC}" type="pres">
      <dgm:prSet presAssocID="{8847911F-10E2-4CF7-A934-66CC7E1530E0}" presName="root1" presStyleCnt="0"/>
      <dgm:spPr/>
    </dgm:pt>
    <dgm:pt modelId="{88D3AC8C-8940-4DFD-AAD3-7F457DF0BD83}" type="pres">
      <dgm:prSet presAssocID="{8847911F-10E2-4CF7-A934-66CC7E1530E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CCDE11-4EC8-4859-9414-C337318F0F47}" type="pres">
      <dgm:prSet presAssocID="{8847911F-10E2-4CF7-A934-66CC7E1530E0}" presName="level2hierChild" presStyleCnt="0"/>
      <dgm:spPr/>
    </dgm:pt>
    <dgm:pt modelId="{EBD3803E-B99A-41CB-BA8F-D1DB271C946C}" type="pres">
      <dgm:prSet presAssocID="{96F47F1D-6A75-4436-A32E-B019F8DB0C13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17C07EBF-2562-49C2-B4AC-F64D53132507}" type="pres">
      <dgm:prSet presAssocID="{96F47F1D-6A75-4436-A32E-B019F8DB0C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CA2A208C-139F-4F8E-896D-A082183F5F20}" type="pres">
      <dgm:prSet presAssocID="{D7B10753-FD94-49B3-8CC3-77646C597A6F}" presName="root2" presStyleCnt="0"/>
      <dgm:spPr/>
    </dgm:pt>
    <dgm:pt modelId="{B955CEB6-12DC-44AD-8549-35C9382F8D7C}" type="pres">
      <dgm:prSet presAssocID="{D7B10753-FD94-49B3-8CC3-77646C597A6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ACFA02-1DDC-43EB-A48A-F928DC866369}" type="pres">
      <dgm:prSet presAssocID="{D7B10753-FD94-49B3-8CC3-77646C597A6F}" presName="level3hierChild" presStyleCnt="0"/>
      <dgm:spPr/>
    </dgm:pt>
    <dgm:pt modelId="{EFF33952-68A6-4E88-825B-4C5F71D71FEA}" type="pres">
      <dgm:prSet presAssocID="{1CCAB8FE-C648-4F66-BB30-D5C3654E920A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E7E50D28-090B-495F-8253-A439E92115F3}" type="pres">
      <dgm:prSet presAssocID="{1CCAB8FE-C648-4F66-BB30-D5C3654E920A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EE61B305-D8E6-4B72-B204-640681EFC038}" type="pres">
      <dgm:prSet presAssocID="{F9574F58-1AA2-4A7E-B529-ACCDCB65CB27}" presName="root2" presStyleCnt="0"/>
      <dgm:spPr/>
    </dgm:pt>
    <dgm:pt modelId="{57981B14-91E9-49CF-96FF-BC17A329E870}" type="pres">
      <dgm:prSet presAssocID="{F9574F58-1AA2-4A7E-B529-ACCDCB65CB27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C11F2-AA4B-4E5B-A395-BFEAC571F0E0}" type="pres">
      <dgm:prSet presAssocID="{F9574F58-1AA2-4A7E-B529-ACCDCB65CB27}" presName="level3hierChild" presStyleCnt="0"/>
      <dgm:spPr/>
    </dgm:pt>
    <dgm:pt modelId="{80E3ED1F-9AB5-4AB2-A980-4C4FC6C704B0}" type="pres">
      <dgm:prSet presAssocID="{8B5BB818-DF63-40F2-8753-3EDFFB816D07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29EB2953-7A76-4305-B770-1B083B60254B}" type="pres">
      <dgm:prSet presAssocID="{8B5BB818-DF63-40F2-8753-3EDFFB816D07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29116AFD-7CCA-44CA-8237-C3D85738F7B9}" type="pres">
      <dgm:prSet presAssocID="{55B11EA1-0288-487A-ACDC-B9BFCE90BB00}" presName="root2" presStyleCnt="0"/>
      <dgm:spPr/>
    </dgm:pt>
    <dgm:pt modelId="{0E5932C2-1879-4DAA-9FFF-EAA1C3712A91}" type="pres">
      <dgm:prSet presAssocID="{55B11EA1-0288-487A-ACDC-B9BFCE90BB00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2C7408-B259-49FB-8582-DCCEA26DA844}" type="pres">
      <dgm:prSet presAssocID="{55B11EA1-0288-487A-ACDC-B9BFCE90BB00}" presName="level3hierChild" presStyleCnt="0"/>
      <dgm:spPr/>
    </dgm:pt>
    <dgm:pt modelId="{CCA7A31F-46C3-4C53-97E4-B5CCCBCCF94B}" type="pres">
      <dgm:prSet presAssocID="{E8124101-587C-4216-9370-2B1F151B0771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B1A92B5C-E9A5-4D4B-A68C-754D809EB49B}" type="pres">
      <dgm:prSet presAssocID="{E8124101-587C-4216-9370-2B1F151B0771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06BC670-D1C4-483B-9F08-003E5D374A49}" type="pres">
      <dgm:prSet presAssocID="{9C677132-DA63-4471-B143-047C65AB32A5}" presName="root2" presStyleCnt="0"/>
      <dgm:spPr/>
    </dgm:pt>
    <dgm:pt modelId="{FF37561D-7DA0-4CF2-9497-2D3EEB1666A0}" type="pres">
      <dgm:prSet presAssocID="{9C677132-DA63-4471-B143-047C65AB32A5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E4E288-7387-4554-A960-F80D9EA6A9AA}" type="pres">
      <dgm:prSet presAssocID="{9C677132-DA63-4471-B143-047C65AB32A5}" presName="level3hierChild" presStyleCnt="0"/>
      <dgm:spPr/>
    </dgm:pt>
    <dgm:pt modelId="{FC751482-23E5-498B-883F-CB19E454DC80}" type="pres">
      <dgm:prSet presAssocID="{257015DD-9314-4D83-B053-4791BD46592B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22FC0E04-CE18-4D35-B992-2A84743258FA}" type="pres">
      <dgm:prSet presAssocID="{257015DD-9314-4D83-B053-4791BD46592B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E95F8407-6A7C-4926-9722-CD3F763A8C88}" type="pres">
      <dgm:prSet presAssocID="{3CDE4E45-68D7-499F-86CF-1540455424D8}" presName="root2" presStyleCnt="0"/>
      <dgm:spPr/>
    </dgm:pt>
    <dgm:pt modelId="{759CBAF3-8478-417A-91D4-771111D26579}" type="pres">
      <dgm:prSet presAssocID="{3CDE4E45-68D7-499F-86CF-1540455424D8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6BFE30-892F-4A67-9FD4-18910586836F}" type="pres">
      <dgm:prSet presAssocID="{3CDE4E45-68D7-499F-86CF-1540455424D8}" presName="level3hierChild" presStyleCnt="0"/>
      <dgm:spPr/>
    </dgm:pt>
    <dgm:pt modelId="{28CB14F3-F588-4ECC-A8C9-D2F7CA8C7012}" type="pres">
      <dgm:prSet presAssocID="{F11F0D9B-D110-4FA2-9037-6D6EDC6F3DE7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F053756F-1864-46CB-89D3-4E2D3E099327}" type="pres">
      <dgm:prSet presAssocID="{F11F0D9B-D110-4FA2-9037-6D6EDC6F3DE7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13F68BDE-33E8-407A-A5B8-DDD4A815FE28}" type="pres">
      <dgm:prSet presAssocID="{4AF06904-86AA-4AC5-B13C-ED54641728A1}" presName="root2" presStyleCnt="0"/>
      <dgm:spPr/>
    </dgm:pt>
    <dgm:pt modelId="{AA94D5FA-B137-4592-91D7-F800145D042C}" type="pres">
      <dgm:prSet presAssocID="{4AF06904-86AA-4AC5-B13C-ED54641728A1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45E7CC-4AA2-43E8-A24B-773293AEF494}" type="pres">
      <dgm:prSet presAssocID="{4AF06904-86AA-4AC5-B13C-ED54641728A1}" presName="level3hierChild" presStyleCnt="0"/>
      <dgm:spPr/>
    </dgm:pt>
  </dgm:ptLst>
  <dgm:cxnLst>
    <dgm:cxn modelId="{7AD70EFD-BA59-4AFF-A5E3-791825FFA7F9}" srcId="{D7B10753-FD94-49B3-8CC3-77646C597A6F}" destId="{55B11EA1-0288-487A-ACDC-B9BFCE90BB00}" srcOrd="1" destOrd="0" parTransId="{8B5BB818-DF63-40F2-8753-3EDFFB816D07}" sibTransId="{85BC4E85-564A-4A20-A260-1A8E9B505BD3}"/>
    <dgm:cxn modelId="{3EE5DB58-A5FB-4E99-A4B3-C870D37968BA}" type="presOf" srcId="{9C677132-DA63-4471-B143-047C65AB32A5}" destId="{FF37561D-7DA0-4CF2-9497-2D3EEB1666A0}" srcOrd="0" destOrd="0" presId="urn:microsoft.com/office/officeart/2005/8/layout/hierarchy2"/>
    <dgm:cxn modelId="{C86949A8-5EB2-4579-9E27-73B02B5FFA1E}" type="presOf" srcId="{3CDE4E45-68D7-499F-86CF-1540455424D8}" destId="{759CBAF3-8478-417A-91D4-771111D26579}" srcOrd="0" destOrd="0" presId="urn:microsoft.com/office/officeart/2005/8/layout/hierarchy2"/>
    <dgm:cxn modelId="{26F522B3-B6AF-4329-9749-FCC0D8070A16}" srcId="{9C677132-DA63-4471-B143-047C65AB32A5}" destId="{3CDE4E45-68D7-499F-86CF-1540455424D8}" srcOrd="0" destOrd="0" parTransId="{257015DD-9314-4D83-B053-4791BD46592B}" sibTransId="{B663D88B-CD1E-4E5A-9E6F-5B626AA92A13}"/>
    <dgm:cxn modelId="{5DC04AF7-A038-45FD-89FC-327CF6D32241}" srcId="{D7B10753-FD94-49B3-8CC3-77646C597A6F}" destId="{F9574F58-1AA2-4A7E-B529-ACCDCB65CB27}" srcOrd="0" destOrd="0" parTransId="{1CCAB8FE-C648-4F66-BB30-D5C3654E920A}" sibTransId="{55AB3FE4-EBFE-4AC7-8FAC-FB4E714B7566}"/>
    <dgm:cxn modelId="{6F140EB9-1A3D-4955-A568-EAC2F902FCB1}" type="presOf" srcId="{D7B10753-FD94-49B3-8CC3-77646C597A6F}" destId="{B955CEB6-12DC-44AD-8549-35C9382F8D7C}" srcOrd="0" destOrd="0" presId="urn:microsoft.com/office/officeart/2005/8/layout/hierarchy2"/>
    <dgm:cxn modelId="{0FC31D5E-C992-47A7-80D1-87CAABFFA31D}" type="presOf" srcId="{8847911F-10E2-4CF7-A934-66CC7E1530E0}" destId="{88D3AC8C-8940-4DFD-AAD3-7F457DF0BD83}" srcOrd="0" destOrd="0" presId="urn:microsoft.com/office/officeart/2005/8/layout/hierarchy2"/>
    <dgm:cxn modelId="{27F19147-7F42-4742-8F7C-8C0B4FA85367}" type="presOf" srcId="{F9574F58-1AA2-4A7E-B529-ACCDCB65CB27}" destId="{57981B14-91E9-49CF-96FF-BC17A329E870}" srcOrd="0" destOrd="0" presId="urn:microsoft.com/office/officeart/2005/8/layout/hierarchy2"/>
    <dgm:cxn modelId="{F4DED63F-35B3-4A99-A589-DD83763B24F6}" type="presOf" srcId="{96F47F1D-6A75-4436-A32E-B019F8DB0C13}" destId="{17C07EBF-2562-49C2-B4AC-F64D53132507}" srcOrd="1" destOrd="0" presId="urn:microsoft.com/office/officeart/2005/8/layout/hierarchy2"/>
    <dgm:cxn modelId="{BDAB5423-C938-45D0-8733-803570BF3ED7}" type="presOf" srcId="{DDA3989F-9343-48F9-B11A-0352D5AE7DD4}" destId="{57536284-0D98-46EE-8D3A-BF5621A4EFEE}" srcOrd="0" destOrd="0" presId="urn:microsoft.com/office/officeart/2005/8/layout/hierarchy2"/>
    <dgm:cxn modelId="{558C6DEB-1E7B-412A-A0F8-4416FBCF3FF0}" type="presOf" srcId="{1CCAB8FE-C648-4F66-BB30-D5C3654E920A}" destId="{EFF33952-68A6-4E88-825B-4C5F71D71FEA}" srcOrd="0" destOrd="0" presId="urn:microsoft.com/office/officeart/2005/8/layout/hierarchy2"/>
    <dgm:cxn modelId="{C4BAFAD0-0B85-4ACF-85F3-748B7E5774A6}" type="presOf" srcId="{55B11EA1-0288-487A-ACDC-B9BFCE90BB00}" destId="{0E5932C2-1879-4DAA-9FFF-EAA1C3712A91}" srcOrd="0" destOrd="0" presId="urn:microsoft.com/office/officeart/2005/8/layout/hierarchy2"/>
    <dgm:cxn modelId="{A5A15676-B722-4892-B5E4-1035155E9D31}" type="presOf" srcId="{E8124101-587C-4216-9370-2B1F151B0771}" destId="{B1A92B5C-E9A5-4D4B-A68C-754D809EB49B}" srcOrd="1" destOrd="0" presId="urn:microsoft.com/office/officeart/2005/8/layout/hierarchy2"/>
    <dgm:cxn modelId="{B19FBB0D-2AFE-41C1-A665-F3E832C4352A}" type="presOf" srcId="{1CCAB8FE-C648-4F66-BB30-D5C3654E920A}" destId="{E7E50D28-090B-495F-8253-A439E92115F3}" srcOrd="1" destOrd="0" presId="urn:microsoft.com/office/officeart/2005/8/layout/hierarchy2"/>
    <dgm:cxn modelId="{C17F306B-0CC4-4849-9F80-37399270E375}" srcId="{8847911F-10E2-4CF7-A934-66CC7E1530E0}" destId="{9C677132-DA63-4471-B143-047C65AB32A5}" srcOrd="1" destOrd="0" parTransId="{E8124101-587C-4216-9370-2B1F151B0771}" sibTransId="{4C0DBE71-EEB5-46CA-BF87-ECA2C4CEEBA9}"/>
    <dgm:cxn modelId="{EE815A14-F8D0-4B33-93BD-3542E4658DAB}" srcId="{DDA3989F-9343-48F9-B11A-0352D5AE7DD4}" destId="{8847911F-10E2-4CF7-A934-66CC7E1530E0}" srcOrd="0" destOrd="0" parTransId="{9F2044B1-BF19-440F-AC74-E9D8785010FF}" sibTransId="{34830DD3-6ADF-46EE-83B0-92159CB5F3E1}"/>
    <dgm:cxn modelId="{ED005CE4-03EA-47C2-8B8A-DFD3DCF64A10}" type="presOf" srcId="{257015DD-9314-4D83-B053-4791BD46592B}" destId="{22FC0E04-CE18-4D35-B992-2A84743258FA}" srcOrd="1" destOrd="0" presId="urn:microsoft.com/office/officeart/2005/8/layout/hierarchy2"/>
    <dgm:cxn modelId="{FF31396F-00A5-4909-A7B4-B86C60AD548B}" type="presOf" srcId="{8B5BB818-DF63-40F2-8753-3EDFFB816D07}" destId="{80E3ED1F-9AB5-4AB2-A980-4C4FC6C704B0}" srcOrd="0" destOrd="0" presId="urn:microsoft.com/office/officeart/2005/8/layout/hierarchy2"/>
    <dgm:cxn modelId="{7B71E117-0267-45B5-A34D-739AE6BBFABD}" type="presOf" srcId="{4AF06904-86AA-4AC5-B13C-ED54641728A1}" destId="{AA94D5FA-B137-4592-91D7-F800145D042C}" srcOrd="0" destOrd="0" presId="urn:microsoft.com/office/officeart/2005/8/layout/hierarchy2"/>
    <dgm:cxn modelId="{5E6C757D-D516-4564-A62B-2D30A8DB2F96}" type="presOf" srcId="{96F47F1D-6A75-4436-A32E-B019F8DB0C13}" destId="{EBD3803E-B99A-41CB-BA8F-D1DB271C946C}" srcOrd="0" destOrd="0" presId="urn:microsoft.com/office/officeart/2005/8/layout/hierarchy2"/>
    <dgm:cxn modelId="{4A2E8DBD-1A36-4A81-8BE2-6192ECA13FBD}" type="presOf" srcId="{F11F0D9B-D110-4FA2-9037-6D6EDC6F3DE7}" destId="{F053756F-1864-46CB-89D3-4E2D3E099327}" srcOrd="1" destOrd="0" presId="urn:microsoft.com/office/officeart/2005/8/layout/hierarchy2"/>
    <dgm:cxn modelId="{222FC6E3-CC41-45A3-B0B9-90BCAEEDF282}" type="presOf" srcId="{257015DD-9314-4D83-B053-4791BD46592B}" destId="{FC751482-23E5-498B-883F-CB19E454DC80}" srcOrd="0" destOrd="0" presId="urn:microsoft.com/office/officeart/2005/8/layout/hierarchy2"/>
    <dgm:cxn modelId="{DFDA2C61-5AB4-489D-A1A7-6F13B10D3B40}" type="presOf" srcId="{F11F0D9B-D110-4FA2-9037-6D6EDC6F3DE7}" destId="{28CB14F3-F588-4ECC-A8C9-D2F7CA8C7012}" srcOrd="0" destOrd="0" presId="urn:microsoft.com/office/officeart/2005/8/layout/hierarchy2"/>
    <dgm:cxn modelId="{9EC47F49-B586-4C6C-AC6E-EACE048AEF46}" type="presOf" srcId="{8B5BB818-DF63-40F2-8753-3EDFFB816D07}" destId="{29EB2953-7A76-4305-B770-1B083B60254B}" srcOrd="1" destOrd="0" presId="urn:microsoft.com/office/officeart/2005/8/layout/hierarchy2"/>
    <dgm:cxn modelId="{E5C97E5F-D064-4D77-8488-893869E26738}" srcId="{8847911F-10E2-4CF7-A934-66CC7E1530E0}" destId="{D7B10753-FD94-49B3-8CC3-77646C597A6F}" srcOrd="0" destOrd="0" parTransId="{96F47F1D-6A75-4436-A32E-B019F8DB0C13}" sibTransId="{CAF12E46-FB60-48E2-856A-E0359184DCE2}"/>
    <dgm:cxn modelId="{78C42FEB-624B-4096-946B-C81BB4AAC27E}" type="presOf" srcId="{E8124101-587C-4216-9370-2B1F151B0771}" destId="{CCA7A31F-46C3-4C53-97E4-B5CCCBCCF94B}" srcOrd="0" destOrd="0" presId="urn:microsoft.com/office/officeart/2005/8/layout/hierarchy2"/>
    <dgm:cxn modelId="{4D0F4F6A-139C-454D-8215-D78DFB7C9E44}" srcId="{9C677132-DA63-4471-B143-047C65AB32A5}" destId="{4AF06904-86AA-4AC5-B13C-ED54641728A1}" srcOrd="1" destOrd="0" parTransId="{F11F0D9B-D110-4FA2-9037-6D6EDC6F3DE7}" sibTransId="{274824CD-836A-4031-8500-0F62F50030AD}"/>
    <dgm:cxn modelId="{1BFF5DAF-6AE8-4E55-A114-E31FED1D3B95}" type="presParOf" srcId="{57536284-0D98-46EE-8D3A-BF5621A4EFEE}" destId="{ECA68FE1-54F5-4155-9F01-1973EB9B66DC}" srcOrd="0" destOrd="0" presId="urn:microsoft.com/office/officeart/2005/8/layout/hierarchy2"/>
    <dgm:cxn modelId="{E487558F-E754-45C4-A3AA-BDBD17437047}" type="presParOf" srcId="{ECA68FE1-54F5-4155-9F01-1973EB9B66DC}" destId="{88D3AC8C-8940-4DFD-AAD3-7F457DF0BD83}" srcOrd="0" destOrd="0" presId="urn:microsoft.com/office/officeart/2005/8/layout/hierarchy2"/>
    <dgm:cxn modelId="{7DC1AA59-16B6-4742-8F1C-82E918EC1BAE}" type="presParOf" srcId="{ECA68FE1-54F5-4155-9F01-1973EB9B66DC}" destId="{49CCDE11-4EC8-4859-9414-C337318F0F47}" srcOrd="1" destOrd="0" presId="urn:microsoft.com/office/officeart/2005/8/layout/hierarchy2"/>
    <dgm:cxn modelId="{462A54FB-8D72-4AC2-9A8F-FC23F1F6970A}" type="presParOf" srcId="{49CCDE11-4EC8-4859-9414-C337318F0F47}" destId="{EBD3803E-B99A-41CB-BA8F-D1DB271C946C}" srcOrd="0" destOrd="0" presId="urn:microsoft.com/office/officeart/2005/8/layout/hierarchy2"/>
    <dgm:cxn modelId="{2E2245A7-095C-44F2-B39C-63025D26C26F}" type="presParOf" srcId="{EBD3803E-B99A-41CB-BA8F-D1DB271C946C}" destId="{17C07EBF-2562-49C2-B4AC-F64D53132507}" srcOrd="0" destOrd="0" presId="urn:microsoft.com/office/officeart/2005/8/layout/hierarchy2"/>
    <dgm:cxn modelId="{CBD124B2-DF86-4E67-B140-39963045B60E}" type="presParOf" srcId="{49CCDE11-4EC8-4859-9414-C337318F0F47}" destId="{CA2A208C-139F-4F8E-896D-A082183F5F20}" srcOrd="1" destOrd="0" presId="urn:microsoft.com/office/officeart/2005/8/layout/hierarchy2"/>
    <dgm:cxn modelId="{2E3EDD3F-574F-40D3-9DD9-113D3BD812C3}" type="presParOf" srcId="{CA2A208C-139F-4F8E-896D-A082183F5F20}" destId="{B955CEB6-12DC-44AD-8549-35C9382F8D7C}" srcOrd="0" destOrd="0" presId="urn:microsoft.com/office/officeart/2005/8/layout/hierarchy2"/>
    <dgm:cxn modelId="{49612886-6F48-4EFD-9466-D1A616431153}" type="presParOf" srcId="{CA2A208C-139F-4F8E-896D-A082183F5F20}" destId="{FBACFA02-1DDC-43EB-A48A-F928DC866369}" srcOrd="1" destOrd="0" presId="urn:microsoft.com/office/officeart/2005/8/layout/hierarchy2"/>
    <dgm:cxn modelId="{01D52EFB-AA11-4272-AA30-FF05258CD3F2}" type="presParOf" srcId="{FBACFA02-1DDC-43EB-A48A-F928DC866369}" destId="{EFF33952-68A6-4E88-825B-4C5F71D71FEA}" srcOrd="0" destOrd="0" presId="urn:microsoft.com/office/officeart/2005/8/layout/hierarchy2"/>
    <dgm:cxn modelId="{63838714-8925-445B-B706-391965B2EAA8}" type="presParOf" srcId="{EFF33952-68A6-4E88-825B-4C5F71D71FEA}" destId="{E7E50D28-090B-495F-8253-A439E92115F3}" srcOrd="0" destOrd="0" presId="urn:microsoft.com/office/officeart/2005/8/layout/hierarchy2"/>
    <dgm:cxn modelId="{2321D159-F9BB-4CD2-8CAF-8EC45AB48CF8}" type="presParOf" srcId="{FBACFA02-1DDC-43EB-A48A-F928DC866369}" destId="{EE61B305-D8E6-4B72-B204-640681EFC038}" srcOrd="1" destOrd="0" presId="urn:microsoft.com/office/officeart/2005/8/layout/hierarchy2"/>
    <dgm:cxn modelId="{8C410700-1313-4A28-AB69-7710C99522AD}" type="presParOf" srcId="{EE61B305-D8E6-4B72-B204-640681EFC038}" destId="{57981B14-91E9-49CF-96FF-BC17A329E870}" srcOrd="0" destOrd="0" presId="urn:microsoft.com/office/officeart/2005/8/layout/hierarchy2"/>
    <dgm:cxn modelId="{7723A220-09C7-4423-AF6A-F01064B94AB0}" type="presParOf" srcId="{EE61B305-D8E6-4B72-B204-640681EFC038}" destId="{732C11F2-AA4B-4E5B-A395-BFEAC571F0E0}" srcOrd="1" destOrd="0" presId="urn:microsoft.com/office/officeart/2005/8/layout/hierarchy2"/>
    <dgm:cxn modelId="{176AB61F-017D-4A50-B5CB-B85193FE8078}" type="presParOf" srcId="{FBACFA02-1DDC-43EB-A48A-F928DC866369}" destId="{80E3ED1F-9AB5-4AB2-A980-4C4FC6C704B0}" srcOrd="2" destOrd="0" presId="urn:microsoft.com/office/officeart/2005/8/layout/hierarchy2"/>
    <dgm:cxn modelId="{5A112218-68CD-4947-8F13-4A54AC84633E}" type="presParOf" srcId="{80E3ED1F-9AB5-4AB2-A980-4C4FC6C704B0}" destId="{29EB2953-7A76-4305-B770-1B083B60254B}" srcOrd="0" destOrd="0" presId="urn:microsoft.com/office/officeart/2005/8/layout/hierarchy2"/>
    <dgm:cxn modelId="{742DE48E-1175-422D-84AE-ECBCE869AF2F}" type="presParOf" srcId="{FBACFA02-1DDC-43EB-A48A-F928DC866369}" destId="{29116AFD-7CCA-44CA-8237-C3D85738F7B9}" srcOrd="3" destOrd="0" presId="urn:microsoft.com/office/officeart/2005/8/layout/hierarchy2"/>
    <dgm:cxn modelId="{957E0229-99F8-49E2-89FD-00E3427158BF}" type="presParOf" srcId="{29116AFD-7CCA-44CA-8237-C3D85738F7B9}" destId="{0E5932C2-1879-4DAA-9FFF-EAA1C3712A91}" srcOrd="0" destOrd="0" presId="urn:microsoft.com/office/officeart/2005/8/layout/hierarchy2"/>
    <dgm:cxn modelId="{E6189410-D26E-4939-A0C1-75138FFECA85}" type="presParOf" srcId="{29116AFD-7CCA-44CA-8237-C3D85738F7B9}" destId="{592C7408-B259-49FB-8582-DCCEA26DA844}" srcOrd="1" destOrd="0" presId="urn:microsoft.com/office/officeart/2005/8/layout/hierarchy2"/>
    <dgm:cxn modelId="{1B1CE102-8A37-4B40-9C3F-215FE29836C1}" type="presParOf" srcId="{49CCDE11-4EC8-4859-9414-C337318F0F47}" destId="{CCA7A31F-46C3-4C53-97E4-B5CCCBCCF94B}" srcOrd="2" destOrd="0" presId="urn:microsoft.com/office/officeart/2005/8/layout/hierarchy2"/>
    <dgm:cxn modelId="{7F67069A-B950-4925-B84C-8045A71C9E8A}" type="presParOf" srcId="{CCA7A31F-46C3-4C53-97E4-B5CCCBCCF94B}" destId="{B1A92B5C-E9A5-4D4B-A68C-754D809EB49B}" srcOrd="0" destOrd="0" presId="urn:microsoft.com/office/officeart/2005/8/layout/hierarchy2"/>
    <dgm:cxn modelId="{210CFE8B-DF99-4EEC-8B7E-4BA42FBA9C3E}" type="presParOf" srcId="{49CCDE11-4EC8-4859-9414-C337318F0F47}" destId="{306BC670-D1C4-483B-9F08-003E5D374A49}" srcOrd="3" destOrd="0" presId="urn:microsoft.com/office/officeart/2005/8/layout/hierarchy2"/>
    <dgm:cxn modelId="{C498E37D-EF95-45AA-B98F-6C41300F1840}" type="presParOf" srcId="{306BC670-D1C4-483B-9F08-003E5D374A49}" destId="{FF37561D-7DA0-4CF2-9497-2D3EEB1666A0}" srcOrd="0" destOrd="0" presId="urn:microsoft.com/office/officeart/2005/8/layout/hierarchy2"/>
    <dgm:cxn modelId="{2DD76753-76C8-4471-ADCF-DBF60B812011}" type="presParOf" srcId="{306BC670-D1C4-483B-9F08-003E5D374A49}" destId="{C0E4E288-7387-4554-A960-F80D9EA6A9AA}" srcOrd="1" destOrd="0" presId="urn:microsoft.com/office/officeart/2005/8/layout/hierarchy2"/>
    <dgm:cxn modelId="{39D12E0A-F980-4EE5-A212-35ECED5E5229}" type="presParOf" srcId="{C0E4E288-7387-4554-A960-F80D9EA6A9AA}" destId="{FC751482-23E5-498B-883F-CB19E454DC80}" srcOrd="0" destOrd="0" presId="urn:microsoft.com/office/officeart/2005/8/layout/hierarchy2"/>
    <dgm:cxn modelId="{51688B45-44EB-4148-823D-9242D2172D7F}" type="presParOf" srcId="{FC751482-23E5-498B-883F-CB19E454DC80}" destId="{22FC0E04-CE18-4D35-B992-2A84743258FA}" srcOrd="0" destOrd="0" presId="urn:microsoft.com/office/officeart/2005/8/layout/hierarchy2"/>
    <dgm:cxn modelId="{E05B0016-D2FF-4862-848F-5132A8633D26}" type="presParOf" srcId="{C0E4E288-7387-4554-A960-F80D9EA6A9AA}" destId="{E95F8407-6A7C-4926-9722-CD3F763A8C88}" srcOrd="1" destOrd="0" presId="urn:microsoft.com/office/officeart/2005/8/layout/hierarchy2"/>
    <dgm:cxn modelId="{20307C32-7A90-4CC5-ACCD-7800074A9F92}" type="presParOf" srcId="{E95F8407-6A7C-4926-9722-CD3F763A8C88}" destId="{759CBAF3-8478-417A-91D4-771111D26579}" srcOrd="0" destOrd="0" presId="urn:microsoft.com/office/officeart/2005/8/layout/hierarchy2"/>
    <dgm:cxn modelId="{FCC67617-29C1-49B5-9512-05E1E224771D}" type="presParOf" srcId="{E95F8407-6A7C-4926-9722-CD3F763A8C88}" destId="{C26BFE30-892F-4A67-9FD4-18910586836F}" srcOrd="1" destOrd="0" presId="urn:microsoft.com/office/officeart/2005/8/layout/hierarchy2"/>
    <dgm:cxn modelId="{8CB288EA-A68C-44E9-8FFE-D4472DDB11CE}" type="presParOf" srcId="{C0E4E288-7387-4554-A960-F80D9EA6A9AA}" destId="{28CB14F3-F588-4ECC-A8C9-D2F7CA8C7012}" srcOrd="2" destOrd="0" presId="urn:microsoft.com/office/officeart/2005/8/layout/hierarchy2"/>
    <dgm:cxn modelId="{8BA6C85C-11BC-43EF-B8AD-5DF077AED95D}" type="presParOf" srcId="{28CB14F3-F588-4ECC-A8C9-D2F7CA8C7012}" destId="{F053756F-1864-46CB-89D3-4E2D3E099327}" srcOrd="0" destOrd="0" presId="urn:microsoft.com/office/officeart/2005/8/layout/hierarchy2"/>
    <dgm:cxn modelId="{0F0ACA86-9C94-421C-B6F8-F17FE063D88C}" type="presParOf" srcId="{C0E4E288-7387-4554-A960-F80D9EA6A9AA}" destId="{13F68BDE-33E8-407A-A5B8-DDD4A815FE28}" srcOrd="3" destOrd="0" presId="urn:microsoft.com/office/officeart/2005/8/layout/hierarchy2"/>
    <dgm:cxn modelId="{65568B01-6D9E-4A22-8A62-9819647A8A13}" type="presParOf" srcId="{13F68BDE-33E8-407A-A5B8-DDD4A815FE28}" destId="{AA94D5FA-B137-4592-91D7-F800145D042C}" srcOrd="0" destOrd="0" presId="urn:microsoft.com/office/officeart/2005/8/layout/hierarchy2"/>
    <dgm:cxn modelId="{1B29B2A6-1F4B-4EA8-9503-FFE9097F58BA}" type="presParOf" srcId="{13F68BDE-33E8-407A-A5B8-DDD4A815FE28}" destId="{5145E7CC-4AA2-43E8-A24B-773293AEF494}" srcOrd="1" destOrd="0" presId="urn:microsoft.com/office/officeart/2005/8/layout/hierarchy2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A3989F-9343-48F9-B11A-0352D5AE7DD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123" csCatId="colorful" phldr="1"/>
      <dgm:spPr/>
      <dgm:t>
        <a:bodyPr/>
        <a:lstStyle/>
        <a:p>
          <a:endParaRPr lang="zh-CN" altLang="en-US"/>
        </a:p>
      </dgm:t>
    </dgm:pt>
    <dgm:pt modelId="{8847911F-10E2-4CF7-A934-66CC7E1530E0}">
      <dgm:prSet phldrT="[文本]"/>
      <dgm:spPr/>
      <dgm:t>
        <a:bodyPr/>
        <a:lstStyle/>
        <a:p>
          <a:r>
            <a:rPr lang="zh-CN" altLang="en-US" dirty="0" smtClean="0"/>
            <a:t>技巧总结</a:t>
          </a:r>
          <a:endParaRPr lang="zh-CN" altLang="en-US" dirty="0"/>
        </a:p>
      </dgm:t>
    </dgm:pt>
    <dgm:pt modelId="{9F2044B1-BF19-440F-AC74-E9D8785010FF}" type="par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34830DD3-6ADF-46EE-83B0-92159CB5F3E1}" type="sib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D7B10753-FD94-49B3-8CC3-77646C597A6F}">
      <dgm:prSet phldrT="[文本]"/>
      <dgm:spPr/>
      <dgm:t>
        <a:bodyPr/>
        <a:lstStyle/>
        <a:p>
          <a:r>
            <a:rPr lang="zh-CN" altLang="en-US" dirty="0" smtClean="0"/>
            <a:t>操作技巧</a:t>
          </a:r>
          <a:endParaRPr lang="zh-CN" altLang="en-US" dirty="0"/>
        </a:p>
      </dgm:t>
    </dgm:pt>
    <dgm:pt modelId="{96F47F1D-6A75-4436-A32E-B019F8DB0C13}" type="par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CAF12E46-FB60-48E2-856A-E0359184DCE2}" type="sib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F9574F58-1AA2-4A7E-B529-ACCDCB65CB27}">
      <dgm:prSet phldrT="[文本]"/>
      <dgm:spPr/>
      <dgm:t>
        <a:bodyPr/>
        <a:lstStyle/>
        <a:p>
          <a:r>
            <a:rPr lang="zh-CN" altLang="en-US" dirty="0" smtClean="0"/>
            <a:t>加边框</a:t>
          </a:r>
          <a:endParaRPr lang="zh-CN" altLang="en-US" dirty="0"/>
        </a:p>
      </dgm:t>
    </dgm:pt>
    <dgm:pt modelId="{1CCAB8FE-C648-4F66-BB30-D5C3654E920A}" type="par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55AB3FE4-EBFE-4AC7-8FAC-FB4E714B7566}" type="sib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9C677132-DA63-4471-B143-047C65AB32A5}">
      <dgm:prSet phldrT="[文本]"/>
      <dgm:spPr/>
      <dgm:t>
        <a:bodyPr/>
        <a:lstStyle/>
        <a:p>
          <a:r>
            <a:rPr lang="zh-CN" altLang="en-US" dirty="0" smtClean="0"/>
            <a:t>排版技巧</a:t>
          </a:r>
          <a:endParaRPr lang="zh-CN" altLang="en-US" dirty="0"/>
        </a:p>
      </dgm:t>
    </dgm:pt>
    <dgm:pt modelId="{E8124101-587C-4216-9370-2B1F151B0771}" type="par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4C0DBE71-EEB5-46CA-BF87-ECA2C4CEEBA9}" type="sib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3CDE4E45-68D7-499F-86CF-1540455424D8}">
      <dgm:prSet phldrT="[文本]"/>
      <dgm:spPr/>
      <dgm:t>
        <a:bodyPr/>
        <a:lstStyle/>
        <a:p>
          <a:r>
            <a:rPr lang="zh-CN" altLang="en-US" dirty="0" smtClean="0"/>
            <a:t>图文混排</a:t>
          </a:r>
          <a:endParaRPr lang="zh-CN" altLang="en-US" dirty="0"/>
        </a:p>
      </dgm:t>
    </dgm:pt>
    <dgm:pt modelId="{257015DD-9314-4D83-B053-4791BD46592B}" type="par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B663D88B-CD1E-4E5A-9E6F-5B626AA92A13}" type="sib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4AF06904-86AA-4AC5-B13C-ED54641728A1}">
      <dgm:prSet phldrT="[文本]"/>
      <dgm:spPr/>
      <dgm:t>
        <a:bodyPr/>
        <a:lstStyle/>
        <a:p>
          <a:r>
            <a:rPr lang="zh-CN" altLang="en-US" dirty="0" smtClean="0"/>
            <a:t>组合对齐</a:t>
          </a:r>
          <a:endParaRPr lang="zh-CN" altLang="en-US" dirty="0"/>
        </a:p>
      </dgm:t>
    </dgm:pt>
    <dgm:pt modelId="{F11F0D9B-D110-4FA2-9037-6D6EDC6F3DE7}" type="par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274824CD-836A-4031-8500-0F62F50030AD}" type="sib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55B11EA1-0288-487A-ACDC-B9BFCE90BB00}">
      <dgm:prSet phldrT="[文本]"/>
      <dgm:spPr/>
      <dgm:t>
        <a:bodyPr/>
        <a:lstStyle/>
        <a:p>
          <a:r>
            <a:rPr lang="zh-CN" altLang="en-US" dirty="0" smtClean="0"/>
            <a:t>网格裁剪</a:t>
          </a:r>
          <a:endParaRPr lang="zh-CN" altLang="en-US" dirty="0"/>
        </a:p>
      </dgm:t>
    </dgm:pt>
    <dgm:pt modelId="{85BC4E85-564A-4A20-A260-1A8E9B505BD3}" type="sibTrans" cxnId="{7AD70EFD-BA59-4AFF-A5E3-791825FFA7F9}">
      <dgm:prSet/>
      <dgm:spPr/>
    </dgm:pt>
    <dgm:pt modelId="{8B5BB818-DF63-40F2-8753-3EDFFB816D07}" type="parTrans" cxnId="{7AD70EFD-BA59-4AFF-A5E3-791825FFA7F9}">
      <dgm:prSet/>
      <dgm:spPr/>
      <dgm:t>
        <a:bodyPr/>
        <a:lstStyle/>
        <a:p>
          <a:endParaRPr lang="zh-CN" altLang="en-US"/>
        </a:p>
      </dgm:t>
    </dgm:pt>
    <dgm:pt modelId="{57536284-0D98-46EE-8D3A-BF5621A4EFEE}" type="pres">
      <dgm:prSet presAssocID="{DDA3989F-9343-48F9-B11A-0352D5AE7DD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CA68FE1-54F5-4155-9F01-1973EB9B66DC}" type="pres">
      <dgm:prSet presAssocID="{8847911F-10E2-4CF7-A934-66CC7E1530E0}" presName="root1" presStyleCnt="0"/>
      <dgm:spPr/>
    </dgm:pt>
    <dgm:pt modelId="{88D3AC8C-8940-4DFD-AAD3-7F457DF0BD83}" type="pres">
      <dgm:prSet presAssocID="{8847911F-10E2-4CF7-A934-66CC7E1530E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CCDE11-4EC8-4859-9414-C337318F0F47}" type="pres">
      <dgm:prSet presAssocID="{8847911F-10E2-4CF7-A934-66CC7E1530E0}" presName="level2hierChild" presStyleCnt="0"/>
      <dgm:spPr/>
    </dgm:pt>
    <dgm:pt modelId="{EBD3803E-B99A-41CB-BA8F-D1DB271C946C}" type="pres">
      <dgm:prSet presAssocID="{96F47F1D-6A75-4436-A32E-B019F8DB0C13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17C07EBF-2562-49C2-B4AC-F64D53132507}" type="pres">
      <dgm:prSet presAssocID="{96F47F1D-6A75-4436-A32E-B019F8DB0C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CA2A208C-139F-4F8E-896D-A082183F5F20}" type="pres">
      <dgm:prSet presAssocID="{D7B10753-FD94-49B3-8CC3-77646C597A6F}" presName="root2" presStyleCnt="0"/>
      <dgm:spPr/>
    </dgm:pt>
    <dgm:pt modelId="{B955CEB6-12DC-44AD-8549-35C9382F8D7C}" type="pres">
      <dgm:prSet presAssocID="{D7B10753-FD94-49B3-8CC3-77646C597A6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ACFA02-1DDC-43EB-A48A-F928DC866369}" type="pres">
      <dgm:prSet presAssocID="{D7B10753-FD94-49B3-8CC3-77646C597A6F}" presName="level3hierChild" presStyleCnt="0"/>
      <dgm:spPr/>
    </dgm:pt>
    <dgm:pt modelId="{EFF33952-68A6-4E88-825B-4C5F71D71FEA}" type="pres">
      <dgm:prSet presAssocID="{1CCAB8FE-C648-4F66-BB30-D5C3654E920A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E7E50D28-090B-495F-8253-A439E92115F3}" type="pres">
      <dgm:prSet presAssocID="{1CCAB8FE-C648-4F66-BB30-D5C3654E920A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EE61B305-D8E6-4B72-B204-640681EFC038}" type="pres">
      <dgm:prSet presAssocID="{F9574F58-1AA2-4A7E-B529-ACCDCB65CB27}" presName="root2" presStyleCnt="0"/>
      <dgm:spPr/>
    </dgm:pt>
    <dgm:pt modelId="{57981B14-91E9-49CF-96FF-BC17A329E870}" type="pres">
      <dgm:prSet presAssocID="{F9574F58-1AA2-4A7E-B529-ACCDCB65CB27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C11F2-AA4B-4E5B-A395-BFEAC571F0E0}" type="pres">
      <dgm:prSet presAssocID="{F9574F58-1AA2-4A7E-B529-ACCDCB65CB27}" presName="level3hierChild" presStyleCnt="0"/>
      <dgm:spPr/>
    </dgm:pt>
    <dgm:pt modelId="{80E3ED1F-9AB5-4AB2-A980-4C4FC6C704B0}" type="pres">
      <dgm:prSet presAssocID="{8B5BB818-DF63-40F2-8753-3EDFFB816D07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29EB2953-7A76-4305-B770-1B083B60254B}" type="pres">
      <dgm:prSet presAssocID="{8B5BB818-DF63-40F2-8753-3EDFFB816D07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29116AFD-7CCA-44CA-8237-C3D85738F7B9}" type="pres">
      <dgm:prSet presAssocID="{55B11EA1-0288-487A-ACDC-B9BFCE90BB00}" presName="root2" presStyleCnt="0"/>
      <dgm:spPr/>
    </dgm:pt>
    <dgm:pt modelId="{0E5932C2-1879-4DAA-9FFF-EAA1C3712A91}" type="pres">
      <dgm:prSet presAssocID="{55B11EA1-0288-487A-ACDC-B9BFCE90BB00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2C7408-B259-49FB-8582-DCCEA26DA844}" type="pres">
      <dgm:prSet presAssocID="{55B11EA1-0288-487A-ACDC-B9BFCE90BB00}" presName="level3hierChild" presStyleCnt="0"/>
      <dgm:spPr/>
    </dgm:pt>
    <dgm:pt modelId="{CCA7A31F-46C3-4C53-97E4-B5CCCBCCF94B}" type="pres">
      <dgm:prSet presAssocID="{E8124101-587C-4216-9370-2B1F151B0771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B1A92B5C-E9A5-4D4B-A68C-754D809EB49B}" type="pres">
      <dgm:prSet presAssocID="{E8124101-587C-4216-9370-2B1F151B0771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06BC670-D1C4-483B-9F08-003E5D374A49}" type="pres">
      <dgm:prSet presAssocID="{9C677132-DA63-4471-B143-047C65AB32A5}" presName="root2" presStyleCnt="0"/>
      <dgm:spPr/>
    </dgm:pt>
    <dgm:pt modelId="{FF37561D-7DA0-4CF2-9497-2D3EEB1666A0}" type="pres">
      <dgm:prSet presAssocID="{9C677132-DA63-4471-B143-047C65AB32A5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E4E288-7387-4554-A960-F80D9EA6A9AA}" type="pres">
      <dgm:prSet presAssocID="{9C677132-DA63-4471-B143-047C65AB32A5}" presName="level3hierChild" presStyleCnt="0"/>
      <dgm:spPr/>
    </dgm:pt>
    <dgm:pt modelId="{FC751482-23E5-498B-883F-CB19E454DC80}" type="pres">
      <dgm:prSet presAssocID="{257015DD-9314-4D83-B053-4791BD46592B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22FC0E04-CE18-4D35-B992-2A84743258FA}" type="pres">
      <dgm:prSet presAssocID="{257015DD-9314-4D83-B053-4791BD46592B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E95F8407-6A7C-4926-9722-CD3F763A8C88}" type="pres">
      <dgm:prSet presAssocID="{3CDE4E45-68D7-499F-86CF-1540455424D8}" presName="root2" presStyleCnt="0"/>
      <dgm:spPr/>
    </dgm:pt>
    <dgm:pt modelId="{759CBAF3-8478-417A-91D4-771111D26579}" type="pres">
      <dgm:prSet presAssocID="{3CDE4E45-68D7-499F-86CF-1540455424D8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6BFE30-892F-4A67-9FD4-18910586836F}" type="pres">
      <dgm:prSet presAssocID="{3CDE4E45-68D7-499F-86CF-1540455424D8}" presName="level3hierChild" presStyleCnt="0"/>
      <dgm:spPr/>
    </dgm:pt>
    <dgm:pt modelId="{28CB14F3-F588-4ECC-A8C9-D2F7CA8C7012}" type="pres">
      <dgm:prSet presAssocID="{F11F0D9B-D110-4FA2-9037-6D6EDC6F3DE7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F053756F-1864-46CB-89D3-4E2D3E099327}" type="pres">
      <dgm:prSet presAssocID="{F11F0D9B-D110-4FA2-9037-6D6EDC6F3DE7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13F68BDE-33E8-407A-A5B8-DDD4A815FE28}" type="pres">
      <dgm:prSet presAssocID="{4AF06904-86AA-4AC5-B13C-ED54641728A1}" presName="root2" presStyleCnt="0"/>
      <dgm:spPr/>
    </dgm:pt>
    <dgm:pt modelId="{AA94D5FA-B137-4592-91D7-F800145D042C}" type="pres">
      <dgm:prSet presAssocID="{4AF06904-86AA-4AC5-B13C-ED54641728A1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45E7CC-4AA2-43E8-A24B-773293AEF494}" type="pres">
      <dgm:prSet presAssocID="{4AF06904-86AA-4AC5-B13C-ED54641728A1}" presName="level3hierChild" presStyleCnt="0"/>
      <dgm:spPr/>
    </dgm:pt>
  </dgm:ptLst>
  <dgm:cxnLst>
    <dgm:cxn modelId="{F6C1B285-207A-4A6C-8A81-6D11E782AA9D}" type="presOf" srcId="{1CCAB8FE-C648-4F66-BB30-D5C3654E920A}" destId="{EFF33952-68A6-4E88-825B-4C5F71D71FEA}" srcOrd="0" destOrd="0" presId="urn:microsoft.com/office/officeart/2005/8/layout/hierarchy2"/>
    <dgm:cxn modelId="{7AD70EFD-BA59-4AFF-A5E3-791825FFA7F9}" srcId="{D7B10753-FD94-49B3-8CC3-77646C597A6F}" destId="{55B11EA1-0288-487A-ACDC-B9BFCE90BB00}" srcOrd="1" destOrd="0" parTransId="{8B5BB818-DF63-40F2-8753-3EDFFB816D07}" sibTransId="{85BC4E85-564A-4A20-A260-1A8E9B505BD3}"/>
    <dgm:cxn modelId="{81983A14-33AF-4AD8-96CF-0CDB8D34E39F}" type="presOf" srcId="{96F47F1D-6A75-4436-A32E-B019F8DB0C13}" destId="{EBD3803E-B99A-41CB-BA8F-D1DB271C946C}" srcOrd="0" destOrd="0" presId="urn:microsoft.com/office/officeart/2005/8/layout/hierarchy2"/>
    <dgm:cxn modelId="{071CEADD-0D21-43C3-957A-725E0CB691FE}" type="presOf" srcId="{1CCAB8FE-C648-4F66-BB30-D5C3654E920A}" destId="{E7E50D28-090B-495F-8253-A439E92115F3}" srcOrd="1" destOrd="0" presId="urn:microsoft.com/office/officeart/2005/8/layout/hierarchy2"/>
    <dgm:cxn modelId="{26F522B3-B6AF-4329-9749-FCC0D8070A16}" srcId="{9C677132-DA63-4471-B143-047C65AB32A5}" destId="{3CDE4E45-68D7-499F-86CF-1540455424D8}" srcOrd="0" destOrd="0" parTransId="{257015DD-9314-4D83-B053-4791BD46592B}" sibTransId="{B663D88B-CD1E-4E5A-9E6F-5B626AA92A13}"/>
    <dgm:cxn modelId="{E218DE40-7655-4E30-8331-66A4F2886E67}" type="presOf" srcId="{9C677132-DA63-4471-B143-047C65AB32A5}" destId="{FF37561D-7DA0-4CF2-9497-2D3EEB1666A0}" srcOrd="0" destOrd="0" presId="urn:microsoft.com/office/officeart/2005/8/layout/hierarchy2"/>
    <dgm:cxn modelId="{5DC04AF7-A038-45FD-89FC-327CF6D32241}" srcId="{D7B10753-FD94-49B3-8CC3-77646C597A6F}" destId="{F9574F58-1AA2-4A7E-B529-ACCDCB65CB27}" srcOrd="0" destOrd="0" parTransId="{1CCAB8FE-C648-4F66-BB30-D5C3654E920A}" sibTransId="{55AB3FE4-EBFE-4AC7-8FAC-FB4E714B7566}"/>
    <dgm:cxn modelId="{F0F2E220-D9B9-44C0-8135-F1354D63C833}" type="presOf" srcId="{4AF06904-86AA-4AC5-B13C-ED54641728A1}" destId="{AA94D5FA-B137-4592-91D7-F800145D042C}" srcOrd="0" destOrd="0" presId="urn:microsoft.com/office/officeart/2005/8/layout/hierarchy2"/>
    <dgm:cxn modelId="{65B3E3A8-EA3F-477E-A4BC-4071C7B67772}" type="presOf" srcId="{257015DD-9314-4D83-B053-4791BD46592B}" destId="{22FC0E04-CE18-4D35-B992-2A84743258FA}" srcOrd="1" destOrd="0" presId="urn:microsoft.com/office/officeart/2005/8/layout/hierarchy2"/>
    <dgm:cxn modelId="{384216F8-D322-4C59-BCC1-34EE222A6643}" type="presOf" srcId="{55B11EA1-0288-487A-ACDC-B9BFCE90BB00}" destId="{0E5932C2-1879-4DAA-9FFF-EAA1C3712A91}" srcOrd="0" destOrd="0" presId="urn:microsoft.com/office/officeart/2005/8/layout/hierarchy2"/>
    <dgm:cxn modelId="{FDD78D3A-0D51-486F-8E77-811C6C10F88D}" type="presOf" srcId="{D7B10753-FD94-49B3-8CC3-77646C597A6F}" destId="{B955CEB6-12DC-44AD-8549-35C9382F8D7C}" srcOrd="0" destOrd="0" presId="urn:microsoft.com/office/officeart/2005/8/layout/hierarchy2"/>
    <dgm:cxn modelId="{155A7E0D-1237-4E1C-A58A-1D39B8E05C97}" type="presOf" srcId="{E8124101-587C-4216-9370-2B1F151B0771}" destId="{B1A92B5C-E9A5-4D4B-A68C-754D809EB49B}" srcOrd="1" destOrd="0" presId="urn:microsoft.com/office/officeart/2005/8/layout/hierarchy2"/>
    <dgm:cxn modelId="{ABC20793-CA5C-472B-9B38-2F0E96FAE974}" type="presOf" srcId="{F11F0D9B-D110-4FA2-9037-6D6EDC6F3DE7}" destId="{F053756F-1864-46CB-89D3-4E2D3E099327}" srcOrd="1" destOrd="0" presId="urn:microsoft.com/office/officeart/2005/8/layout/hierarchy2"/>
    <dgm:cxn modelId="{83B1EE46-4DFC-407D-8127-1DB6FAC93771}" type="presOf" srcId="{8B5BB818-DF63-40F2-8753-3EDFFB816D07}" destId="{80E3ED1F-9AB5-4AB2-A980-4C4FC6C704B0}" srcOrd="0" destOrd="0" presId="urn:microsoft.com/office/officeart/2005/8/layout/hierarchy2"/>
    <dgm:cxn modelId="{C17F306B-0CC4-4849-9F80-37399270E375}" srcId="{8847911F-10E2-4CF7-A934-66CC7E1530E0}" destId="{9C677132-DA63-4471-B143-047C65AB32A5}" srcOrd="1" destOrd="0" parTransId="{E8124101-587C-4216-9370-2B1F151B0771}" sibTransId="{4C0DBE71-EEB5-46CA-BF87-ECA2C4CEEBA9}"/>
    <dgm:cxn modelId="{EE815A14-F8D0-4B33-93BD-3542E4658DAB}" srcId="{DDA3989F-9343-48F9-B11A-0352D5AE7DD4}" destId="{8847911F-10E2-4CF7-A934-66CC7E1530E0}" srcOrd="0" destOrd="0" parTransId="{9F2044B1-BF19-440F-AC74-E9D8785010FF}" sibTransId="{34830DD3-6ADF-46EE-83B0-92159CB5F3E1}"/>
    <dgm:cxn modelId="{FF0A8DA6-279A-4037-8F09-CF5526E44C44}" type="presOf" srcId="{E8124101-587C-4216-9370-2B1F151B0771}" destId="{CCA7A31F-46C3-4C53-97E4-B5CCCBCCF94B}" srcOrd="0" destOrd="0" presId="urn:microsoft.com/office/officeart/2005/8/layout/hierarchy2"/>
    <dgm:cxn modelId="{41CBC0E2-62F3-466B-B455-448B18DE8D5C}" type="presOf" srcId="{257015DD-9314-4D83-B053-4791BD46592B}" destId="{FC751482-23E5-498B-883F-CB19E454DC80}" srcOrd="0" destOrd="0" presId="urn:microsoft.com/office/officeart/2005/8/layout/hierarchy2"/>
    <dgm:cxn modelId="{7FC26DF9-F674-42B8-9163-DD53BDC362AA}" type="presOf" srcId="{8847911F-10E2-4CF7-A934-66CC7E1530E0}" destId="{88D3AC8C-8940-4DFD-AAD3-7F457DF0BD83}" srcOrd="0" destOrd="0" presId="urn:microsoft.com/office/officeart/2005/8/layout/hierarchy2"/>
    <dgm:cxn modelId="{BC44491C-D6BD-4E30-B328-DD018BF5B34B}" type="presOf" srcId="{8B5BB818-DF63-40F2-8753-3EDFFB816D07}" destId="{29EB2953-7A76-4305-B770-1B083B60254B}" srcOrd="1" destOrd="0" presId="urn:microsoft.com/office/officeart/2005/8/layout/hierarchy2"/>
    <dgm:cxn modelId="{A652ADDF-5981-42F7-81DA-6B0BBA8DD694}" type="presOf" srcId="{F9574F58-1AA2-4A7E-B529-ACCDCB65CB27}" destId="{57981B14-91E9-49CF-96FF-BC17A329E870}" srcOrd="0" destOrd="0" presId="urn:microsoft.com/office/officeart/2005/8/layout/hierarchy2"/>
    <dgm:cxn modelId="{94863224-69D6-42A3-BE34-61D32C009C8E}" type="presOf" srcId="{DDA3989F-9343-48F9-B11A-0352D5AE7DD4}" destId="{57536284-0D98-46EE-8D3A-BF5621A4EFEE}" srcOrd="0" destOrd="0" presId="urn:microsoft.com/office/officeart/2005/8/layout/hierarchy2"/>
    <dgm:cxn modelId="{E5C97E5F-D064-4D77-8488-893869E26738}" srcId="{8847911F-10E2-4CF7-A934-66CC7E1530E0}" destId="{D7B10753-FD94-49B3-8CC3-77646C597A6F}" srcOrd="0" destOrd="0" parTransId="{96F47F1D-6A75-4436-A32E-B019F8DB0C13}" sibTransId="{CAF12E46-FB60-48E2-856A-E0359184DCE2}"/>
    <dgm:cxn modelId="{B8A8C415-A832-4EA2-AF94-B4C8FA7BCB14}" type="presOf" srcId="{F11F0D9B-D110-4FA2-9037-6D6EDC6F3DE7}" destId="{28CB14F3-F588-4ECC-A8C9-D2F7CA8C7012}" srcOrd="0" destOrd="0" presId="urn:microsoft.com/office/officeart/2005/8/layout/hierarchy2"/>
    <dgm:cxn modelId="{CD94080E-1AE5-4E7D-A876-30C23B9869E1}" type="presOf" srcId="{96F47F1D-6A75-4436-A32E-B019F8DB0C13}" destId="{17C07EBF-2562-49C2-B4AC-F64D53132507}" srcOrd="1" destOrd="0" presId="urn:microsoft.com/office/officeart/2005/8/layout/hierarchy2"/>
    <dgm:cxn modelId="{4D0F4F6A-139C-454D-8215-D78DFB7C9E44}" srcId="{9C677132-DA63-4471-B143-047C65AB32A5}" destId="{4AF06904-86AA-4AC5-B13C-ED54641728A1}" srcOrd="1" destOrd="0" parTransId="{F11F0D9B-D110-4FA2-9037-6D6EDC6F3DE7}" sibTransId="{274824CD-836A-4031-8500-0F62F50030AD}"/>
    <dgm:cxn modelId="{79960ECF-AEBD-4A2D-9A17-3278F615D56E}" type="presOf" srcId="{3CDE4E45-68D7-499F-86CF-1540455424D8}" destId="{759CBAF3-8478-417A-91D4-771111D26579}" srcOrd="0" destOrd="0" presId="urn:microsoft.com/office/officeart/2005/8/layout/hierarchy2"/>
    <dgm:cxn modelId="{D777F0FE-D845-4CCD-904E-5ABE0EB5E0F3}" type="presParOf" srcId="{57536284-0D98-46EE-8D3A-BF5621A4EFEE}" destId="{ECA68FE1-54F5-4155-9F01-1973EB9B66DC}" srcOrd="0" destOrd="0" presId="urn:microsoft.com/office/officeart/2005/8/layout/hierarchy2"/>
    <dgm:cxn modelId="{3686A45C-4627-427A-A290-4B103AE89CCD}" type="presParOf" srcId="{ECA68FE1-54F5-4155-9F01-1973EB9B66DC}" destId="{88D3AC8C-8940-4DFD-AAD3-7F457DF0BD83}" srcOrd="0" destOrd="0" presId="urn:microsoft.com/office/officeart/2005/8/layout/hierarchy2"/>
    <dgm:cxn modelId="{755A4AE0-6075-4455-8763-2D6ECEF5B441}" type="presParOf" srcId="{ECA68FE1-54F5-4155-9F01-1973EB9B66DC}" destId="{49CCDE11-4EC8-4859-9414-C337318F0F47}" srcOrd="1" destOrd="0" presId="urn:microsoft.com/office/officeart/2005/8/layout/hierarchy2"/>
    <dgm:cxn modelId="{7EC04F41-C89F-43EA-9423-DD049F5C1A31}" type="presParOf" srcId="{49CCDE11-4EC8-4859-9414-C337318F0F47}" destId="{EBD3803E-B99A-41CB-BA8F-D1DB271C946C}" srcOrd="0" destOrd="0" presId="urn:microsoft.com/office/officeart/2005/8/layout/hierarchy2"/>
    <dgm:cxn modelId="{54C07CAC-818A-4C93-A0CF-1FDA53E3E747}" type="presParOf" srcId="{EBD3803E-B99A-41CB-BA8F-D1DB271C946C}" destId="{17C07EBF-2562-49C2-B4AC-F64D53132507}" srcOrd="0" destOrd="0" presId="urn:microsoft.com/office/officeart/2005/8/layout/hierarchy2"/>
    <dgm:cxn modelId="{BA5533DA-3F88-481C-AA97-93434812D3FC}" type="presParOf" srcId="{49CCDE11-4EC8-4859-9414-C337318F0F47}" destId="{CA2A208C-139F-4F8E-896D-A082183F5F20}" srcOrd="1" destOrd="0" presId="urn:microsoft.com/office/officeart/2005/8/layout/hierarchy2"/>
    <dgm:cxn modelId="{C32EEE52-D67B-4E03-9401-42A8E42F309C}" type="presParOf" srcId="{CA2A208C-139F-4F8E-896D-A082183F5F20}" destId="{B955CEB6-12DC-44AD-8549-35C9382F8D7C}" srcOrd="0" destOrd="0" presId="urn:microsoft.com/office/officeart/2005/8/layout/hierarchy2"/>
    <dgm:cxn modelId="{323B0352-6EFD-46D4-A86C-0A177DD6924B}" type="presParOf" srcId="{CA2A208C-139F-4F8E-896D-A082183F5F20}" destId="{FBACFA02-1DDC-43EB-A48A-F928DC866369}" srcOrd="1" destOrd="0" presId="urn:microsoft.com/office/officeart/2005/8/layout/hierarchy2"/>
    <dgm:cxn modelId="{1EF4166E-0C37-4E10-9515-19618E450AEA}" type="presParOf" srcId="{FBACFA02-1DDC-43EB-A48A-F928DC866369}" destId="{EFF33952-68A6-4E88-825B-4C5F71D71FEA}" srcOrd="0" destOrd="0" presId="urn:microsoft.com/office/officeart/2005/8/layout/hierarchy2"/>
    <dgm:cxn modelId="{05242E2D-030B-4785-9472-B3CE3E1C928A}" type="presParOf" srcId="{EFF33952-68A6-4E88-825B-4C5F71D71FEA}" destId="{E7E50D28-090B-495F-8253-A439E92115F3}" srcOrd="0" destOrd="0" presId="urn:microsoft.com/office/officeart/2005/8/layout/hierarchy2"/>
    <dgm:cxn modelId="{C47374B6-4D93-43DB-B644-B4930FC37720}" type="presParOf" srcId="{FBACFA02-1DDC-43EB-A48A-F928DC866369}" destId="{EE61B305-D8E6-4B72-B204-640681EFC038}" srcOrd="1" destOrd="0" presId="urn:microsoft.com/office/officeart/2005/8/layout/hierarchy2"/>
    <dgm:cxn modelId="{F735277D-5B90-4C0F-BF3D-516BF5B03A49}" type="presParOf" srcId="{EE61B305-D8E6-4B72-B204-640681EFC038}" destId="{57981B14-91E9-49CF-96FF-BC17A329E870}" srcOrd="0" destOrd="0" presId="urn:microsoft.com/office/officeart/2005/8/layout/hierarchy2"/>
    <dgm:cxn modelId="{0AD293D0-B14A-4B0C-B2F9-1943DCA0643B}" type="presParOf" srcId="{EE61B305-D8E6-4B72-B204-640681EFC038}" destId="{732C11F2-AA4B-4E5B-A395-BFEAC571F0E0}" srcOrd="1" destOrd="0" presId="urn:microsoft.com/office/officeart/2005/8/layout/hierarchy2"/>
    <dgm:cxn modelId="{3809A293-6F95-4017-AB2E-0933E0B55732}" type="presParOf" srcId="{FBACFA02-1DDC-43EB-A48A-F928DC866369}" destId="{80E3ED1F-9AB5-4AB2-A980-4C4FC6C704B0}" srcOrd="2" destOrd="0" presId="urn:microsoft.com/office/officeart/2005/8/layout/hierarchy2"/>
    <dgm:cxn modelId="{4FC3475A-AD6E-4076-8DDB-A528638DFBA8}" type="presParOf" srcId="{80E3ED1F-9AB5-4AB2-A980-4C4FC6C704B0}" destId="{29EB2953-7A76-4305-B770-1B083B60254B}" srcOrd="0" destOrd="0" presId="urn:microsoft.com/office/officeart/2005/8/layout/hierarchy2"/>
    <dgm:cxn modelId="{27889B09-6343-47FF-A78C-6E8C0F9D9231}" type="presParOf" srcId="{FBACFA02-1DDC-43EB-A48A-F928DC866369}" destId="{29116AFD-7CCA-44CA-8237-C3D85738F7B9}" srcOrd="3" destOrd="0" presId="urn:microsoft.com/office/officeart/2005/8/layout/hierarchy2"/>
    <dgm:cxn modelId="{74460EF3-948B-41DA-AB74-5674DD86E87F}" type="presParOf" srcId="{29116AFD-7CCA-44CA-8237-C3D85738F7B9}" destId="{0E5932C2-1879-4DAA-9FFF-EAA1C3712A91}" srcOrd="0" destOrd="0" presId="urn:microsoft.com/office/officeart/2005/8/layout/hierarchy2"/>
    <dgm:cxn modelId="{B9BC18BF-8AF3-4FD7-A4B7-867CE4A56AAB}" type="presParOf" srcId="{29116AFD-7CCA-44CA-8237-C3D85738F7B9}" destId="{592C7408-B259-49FB-8582-DCCEA26DA844}" srcOrd="1" destOrd="0" presId="urn:microsoft.com/office/officeart/2005/8/layout/hierarchy2"/>
    <dgm:cxn modelId="{0C12A688-FB61-4CAC-BBF1-1693F76AF6F5}" type="presParOf" srcId="{49CCDE11-4EC8-4859-9414-C337318F0F47}" destId="{CCA7A31F-46C3-4C53-97E4-B5CCCBCCF94B}" srcOrd="2" destOrd="0" presId="urn:microsoft.com/office/officeart/2005/8/layout/hierarchy2"/>
    <dgm:cxn modelId="{2495EDEA-211C-474E-A4E1-CFD0E2CC342F}" type="presParOf" srcId="{CCA7A31F-46C3-4C53-97E4-B5CCCBCCF94B}" destId="{B1A92B5C-E9A5-4D4B-A68C-754D809EB49B}" srcOrd="0" destOrd="0" presId="urn:microsoft.com/office/officeart/2005/8/layout/hierarchy2"/>
    <dgm:cxn modelId="{7659D8B2-0A1E-4F0C-8282-9EDD7E3B6FDB}" type="presParOf" srcId="{49CCDE11-4EC8-4859-9414-C337318F0F47}" destId="{306BC670-D1C4-483B-9F08-003E5D374A49}" srcOrd="3" destOrd="0" presId="urn:microsoft.com/office/officeart/2005/8/layout/hierarchy2"/>
    <dgm:cxn modelId="{AA1A827A-59A2-4052-8383-67D6A605D22F}" type="presParOf" srcId="{306BC670-D1C4-483B-9F08-003E5D374A49}" destId="{FF37561D-7DA0-4CF2-9497-2D3EEB1666A0}" srcOrd="0" destOrd="0" presId="urn:microsoft.com/office/officeart/2005/8/layout/hierarchy2"/>
    <dgm:cxn modelId="{5366CBA3-3F63-471D-A96A-62C093327EE5}" type="presParOf" srcId="{306BC670-D1C4-483B-9F08-003E5D374A49}" destId="{C0E4E288-7387-4554-A960-F80D9EA6A9AA}" srcOrd="1" destOrd="0" presId="urn:microsoft.com/office/officeart/2005/8/layout/hierarchy2"/>
    <dgm:cxn modelId="{F666A781-2D8C-42E8-959A-D705FB0135E4}" type="presParOf" srcId="{C0E4E288-7387-4554-A960-F80D9EA6A9AA}" destId="{FC751482-23E5-498B-883F-CB19E454DC80}" srcOrd="0" destOrd="0" presId="urn:microsoft.com/office/officeart/2005/8/layout/hierarchy2"/>
    <dgm:cxn modelId="{C504874E-6EAB-4F28-BEC9-C85CE3DB47C7}" type="presParOf" srcId="{FC751482-23E5-498B-883F-CB19E454DC80}" destId="{22FC0E04-CE18-4D35-B992-2A84743258FA}" srcOrd="0" destOrd="0" presId="urn:microsoft.com/office/officeart/2005/8/layout/hierarchy2"/>
    <dgm:cxn modelId="{F1F4E939-D81D-4CF6-B457-A5E5C972253E}" type="presParOf" srcId="{C0E4E288-7387-4554-A960-F80D9EA6A9AA}" destId="{E95F8407-6A7C-4926-9722-CD3F763A8C88}" srcOrd="1" destOrd="0" presId="urn:microsoft.com/office/officeart/2005/8/layout/hierarchy2"/>
    <dgm:cxn modelId="{32B63F64-8664-40DB-AFFE-E68AF8CBF860}" type="presParOf" srcId="{E95F8407-6A7C-4926-9722-CD3F763A8C88}" destId="{759CBAF3-8478-417A-91D4-771111D26579}" srcOrd="0" destOrd="0" presId="urn:microsoft.com/office/officeart/2005/8/layout/hierarchy2"/>
    <dgm:cxn modelId="{7238C413-A83F-4455-9E7D-04813DDCA998}" type="presParOf" srcId="{E95F8407-6A7C-4926-9722-CD3F763A8C88}" destId="{C26BFE30-892F-4A67-9FD4-18910586836F}" srcOrd="1" destOrd="0" presId="urn:microsoft.com/office/officeart/2005/8/layout/hierarchy2"/>
    <dgm:cxn modelId="{CED13DF6-0006-4072-814A-0649B8BDB0D5}" type="presParOf" srcId="{C0E4E288-7387-4554-A960-F80D9EA6A9AA}" destId="{28CB14F3-F588-4ECC-A8C9-D2F7CA8C7012}" srcOrd="2" destOrd="0" presId="urn:microsoft.com/office/officeart/2005/8/layout/hierarchy2"/>
    <dgm:cxn modelId="{06D2D90E-40A9-46F1-89CB-94E02BAF5456}" type="presParOf" srcId="{28CB14F3-F588-4ECC-A8C9-D2F7CA8C7012}" destId="{F053756F-1864-46CB-89D3-4E2D3E099327}" srcOrd="0" destOrd="0" presId="urn:microsoft.com/office/officeart/2005/8/layout/hierarchy2"/>
    <dgm:cxn modelId="{5363DB1D-5AD2-4EE1-B285-8C5666443753}" type="presParOf" srcId="{C0E4E288-7387-4554-A960-F80D9EA6A9AA}" destId="{13F68BDE-33E8-407A-A5B8-DDD4A815FE28}" srcOrd="3" destOrd="0" presId="urn:microsoft.com/office/officeart/2005/8/layout/hierarchy2"/>
    <dgm:cxn modelId="{BB20B68D-81F5-4BDB-8078-2EF52615D640}" type="presParOf" srcId="{13F68BDE-33E8-407A-A5B8-DDD4A815FE28}" destId="{AA94D5FA-B137-4592-91D7-F800145D042C}" srcOrd="0" destOrd="0" presId="urn:microsoft.com/office/officeart/2005/8/layout/hierarchy2"/>
    <dgm:cxn modelId="{753B9E16-7741-49D2-8030-6142040B7033}" type="presParOf" srcId="{13F68BDE-33E8-407A-A5B8-DDD4A815FE28}" destId="{5145E7CC-4AA2-43E8-A24B-773293AEF494}" srcOrd="1" destOrd="0" presId="urn:microsoft.com/office/officeart/2005/8/layout/hierarchy2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A3989F-9343-48F9-B11A-0352D5AE7DD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124" csCatId="colorful" phldr="1"/>
      <dgm:spPr/>
      <dgm:t>
        <a:bodyPr/>
        <a:lstStyle/>
        <a:p>
          <a:endParaRPr lang="zh-CN" altLang="en-US"/>
        </a:p>
      </dgm:t>
    </dgm:pt>
    <dgm:pt modelId="{8847911F-10E2-4CF7-A934-66CC7E1530E0}">
      <dgm:prSet phldrT="[文本]"/>
      <dgm:spPr/>
      <dgm:t>
        <a:bodyPr/>
        <a:lstStyle/>
        <a:p>
          <a:r>
            <a:rPr lang="zh-CN" altLang="en-US" dirty="0" smtClean="0"/>
            <a:t>技巧总结</a:t>
          </a:r>
          <a:endParaRPr lang="zh-CN" altLang="en-US" dirty="0"/>
        </a:p>
      </dgm:t>
    </dgm:pt>
    <dgm:pt modelId="{9F2044B1-BF19-440F-AC74-E9D8785010FF}" type="par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34830DD3-6ADF-46EE-83B0-92159CB5F3E1}" type="sib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D7B10753-FD94-49B3-8CC3-77646C597A6F}">
      <dgm:prSet phldrT="[文本]"/>
      <dgm:spPr/>
      <dgm:t>
        <a:bodyPr/>
        <a:lstStyle/>
        <a:p>
          <a:r>
            <a:rPr lang="zh-CN" altLang="en-US" dirty="0" smtClean="0"/>
            <a:t>操作技巧</a:t>
          </a:r>
          <a:endParaRPr lang="zh-CN" altLang="en-US" dirty="0"/>
        </a:p>
      </dgm:t>
    </dgm:pt>
    <dgm:pt modelId="{96F47F1D-6A75-4436-A32E-B019F8DB0C13}" type="par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CAF12E46-FB60-48E2-856A-E0359184DCE2}" type="sib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F9574F58-1AA2-4A7E-B529-ACCDCB65CB27}">
      <dgm:prSet phldrT="[文本]"/>
      <dgm:spPr/>
      <dgm:t>
        <a:bodyPr/>
        <a:lstStyle/>
        <a:p>
          <a:r>
            <a:rPr lang="zh-CN" altLang="en-US" dirty="0" smtClean="0"/>
            <a:t>填充</a:t>
          </a:r>
          <a:endParaRPr lang="zh-CN" altLang="en-US" dirty="0"/>
        </a:p>
      </dgm:t>
    </dgm:pt>
    <dgm:pt modelId="{1CCAB8FE-C648-4F66-BB30-D5C3654E920A}" type="par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55AB3FE4-EBFE-4AC7-8FAC-FB4E714B7566}" type="sib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9C677132-DA63-4471-B143-047C65AB32A5}">
      <dgm:prSet phldrT="[文本]"/>
      <dgm:spPr/>
      <dgm:t>
        <a:bodyPr/>
        <a:lstStyle/>
        <a:p>
          <a:r>
            <a:rPr lang="zh-CN" altLang="en-US" dirty="0" smtClean="0"/>
            <a:t>排版技巧</a:t>
          </a:r>
          <a:endParaRPr lang="zh-CN" altLang="en-US" dirty="0"/>
        </a:p>
      </dgm:t>
    </dgm:pt>
    <dgm:pt modelId="{E8124101-587C-4216-9370-2B1F151B0771}" type="par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4C0DBE71-EEB5-46CA-BF87-ECA2C4CEEBA9}" type="sib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3CDE4E45-68D7-499F-86CF-1540455424D8}">
      <dgm:prSet phldrT="[文本]"/>
      <dgm:spPr/>
      <dgm:t>
        <a:bodyPr/>
        <a:lstStyle/>
        <a:p>
          <a:r>
            <a:rPr lang="zh-CN" altLang="en-US" dirty="0" smtClean="0"/>
            <a:t>组合</a:t>
          </a:r>
          <a:endParaRPr lang="zh-CN" altLang="en-US" dirty="0"/>
        </a:p>
      </dgm:t>
    </dgm:pt>
    <dgm:pt modelId="{257015DD-9314-4D83-B053-4791BD46592B}" type="par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B663D88B-CD1E-4E5A-9E6F-5B626AA92A13}" type="sib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4AF06904-86AA-4AC5-B13C-ED54641728A1}">
      <dgm:prSet phldrT="[文本]"/>
      <dgm:spPr/>
      <dgm:t>
        <a:bodyPr/>
        <a:lstStyle/>
        <a:p>
          <a:r>
            <a:rPr lang="zh-CN" altLang="en-US" dirty="0" smtClean="0"/>
            <a:t>旋转</a:t>
          </a:r>
          <a:endParaRPr lang="zh-CN" altLang="en-US" dirty="0"/>
        </a:p>
      </dgm:t>
    </dgm:pt>
    <dgm:pt modelId="{F11F0D9B-D110-4FA2-9037-6D6EDC6F3DE7}" type="par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274824CD-836A-4031-8500-0F62F50030AD}" type="sibTrans" cxnId="{4D0F4F6A-139C-454D-8215-D78DFB7C9E44}">
      <dgm:prSet/>
      <dgm:spPr/>
      <dgm:t>
        <a:bodyPr/>
        <a:lstStyle/>
        <a:p>
          <a:endParaRPr lang="zh-CN" altLang="en-US"/>
        </a:p>
      </dgm:t>
    </dgm:pt>
    <dgm:pt modelId="{55B11EA1-0288-487A-ACDC-B9BFCE90BB00}">
      <dgm:prSet phldrT="[文本]"/>
      <dgm:spPr/>
      <dgm:t>
        <a:bodyPr/>
        <a:lstStyle/>
        <a:p>
          <a:r>
            <a:rPr lang="zh-CN" altLang="en-US" dirty="0" smtClean="0"/>
            <a:t>背景色</a:t>
          </a:r>
          <a:endParaRPr lang="zh-CN" altLang="en-US" dirty="0"/>
        </a:p>
      </dgm:t>
    </dgm:pt>
    <dgm:pt modelId="{85BC4E85-564A-4A20-A260-1A8E9B505BD3}" type="sibTrans" cxnId="{7AD70EFD-BA59-4AFF-A5E3-791825FFA7F9}">
      <dgm:prSet/>
      <dgm:spPr/>
    </dgm:pt>
    <dgm:pt modelId="{8B5BB818-DF63-40F2-8753-3EDFFB816D07}" type="parTrans" cxnId="{7AD70EFD-BA59-4AFF-A5E3-791825FFA7F9}">
      <dgm:prSet/>
      <dgm:spPr/>
      <dgm:t>
        <a:bodyPr/>
        <a:lstStyle/>
        <a:p>
          <a:endParaRPr lang="zh-CN" altLang="en-US"/>
        </a:p>
      </dgm:t>
    </dgm:pt>
    <dgm:pt modelId="{57536284-0D98-46EE-8D3A-BF5621A4EFEE}" type="pres">
      <dgm:prSet presAssocID="{DDA3989F-9343-48F9-B11A-0352D5AE7DD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CA68FE1-54F5-4155-9F01-1973EB9B66DC}" type="pres">
      <dgm:prSet presAssocID="{8847911F-10E2-4CF7-A934-66CC7E1530E0}" presName="root1" presStyleCnt="0"/>
      <dgm:spPr/>
    </dgm:pt>
    <dgm:pt modelId="{88D3AC8C-8940-4DFD-AAD3-7F457DF0BD83}" type="pres">
      <dgm:prSet presAssocID="{8847911F-10E2-4CF7-A934-66CC7E1530E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CCDE11-4EC8-4859-9414-C337318F0F47}" type="pres">
      <dgm:prSet presAssocID="{8847911F-10E2-4CF7-A934-66CC7E1530E0}" presName="level2hierChild" presStyleCnt="0"/>
      <dgm:spPr/>
    </dgm:pt>
    <dgm:pt modelId="{EBD3803E-B99A-41CB-BA8F-D1DB271C946C}" type="pres">
      <dgm:prSet presAssocID="{96F47F1D-6A75-4436-A32E-B019F8DB0C13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17C07EBF-2562-49C2-B4AC-F64D53132507}" type="pres">
      <dgm:prSet presAssocID="{96F47F1D-6A75-4436-A32E-B019F8DB0C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CA2A208C-139F-4F8E-896D-A082183F5F20}" type="pres">
      <dgm:prSet presAssocID="{D7B10753-FD94-49B3-8CC3-77646C597A6F}" presName="root2" presStyleCnt="0"/>
      <dgm:spPr/>
    </dgm:pt>
    <dgm:pt modelId="{B955CEB6-12DC-44AD-8549-35C9382F8D7C}" type="pres">
      <dgm:prSet presAssocID="{D7B10753-FD94-49B3-8CC3-77646C597A6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ACFA02-1DDC-43EB-A48A-F928DC866369}" type="pres">
      <dgm:prSet presAssocID="{D7B10753-FD94-49B3-8CC3-77646C597A6F}" presName="level3hierChild" presStyleCnt="0"/>
      <dgm:spPr/>
    </dgm:pt>
    <dgm:pt modelId="{EFF33952-68A6-4E88-825B-4C5F71D71FEA}" type="pres">
      <dgm:prSet presAssocID="{1CCAB8FE-C648-4F66-BB30-D5C3654E920A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E7E50D28-090B-495F-8253-A439E92115F3}" type="pres">
      <dgm:prSet presAssocID="{1CCAB8FE-C648-4F66-BB30-D5C3654E920A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EE61B305-D8E6-4B72-B204-640681EFC038}" type="pres">
      <dgm:prSet presAssocID="{F9574F58-1AA2-4A7E-B529-ACCDCB65CB27}" presName="root2" presStyleCnt="0"/>
      <dgm:spPr/>
    </dgm:pt>
    <dgm:pt modelId="{57981B14-91E9-49CF-96FF-BC17A329E870}" type="pres">
      <dgm:prSet presAssocID="{F9574F58-1AA2-4A7E-B529-ACCDCB65CB27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C11F2-AA4B-4E5B-A395-BFEAC571F0E0}" type="pres">
      <dgm:prSet presAssocID="{F9574F58-1AA2-4A7E-B529-ACCDCB65CB27}" presName="level3hierChild" presStyleCnt="0"/>
      <dgm:spPr/>
    </dgm:pt>
    <dgm:pt modelId="{80E3ED1F-9AB5-4AB2-A980-4C4FC6C704B0}" type="pres">
      <dgm:prSet presAssocID="{8B5BB818-DF63-40F2-8753-3EDFFB816D07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29EB2953-7A76-4305-B770-1B083B60254B}" type="pres">
      <dgm:prSet presAssocID="{8B5BB818-DF63-40F2-8753-3EDFFB816D07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29116AFD-7CCA-44CA-8237-C3D85738F7B9}" type="pres">
      <dgm:prSet presAssocID="{55B11EA1-0288-487A-ACDC-B9BFCE90BB00}" presName="root2" presStyleCnt="0"/>
      <dgm:spPr/>
    </dgm:pt>
    <dgm:pt modelId="{0E5932C2-1879-4DAA-9FFF-EAA1C3712A91}" type="pres">
      <dgm:prSet presAssocID="{55B11EA1-0288-487A-ACDC-B9BFCE90BB00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2C7408-B259-49FB-8582-DCCEA26DA844}" type="pres">
      <dgm:prSet presAssocID="{55B11EA1-0288-487A-ACDC-B9BFCE90BB00}" presName="level3hierChild" presStyleCnt="0"/>
      <dgm:spPr/>
    </dgm:pt>
    <dgm:pt modelId="{CCA7A31F-46C3-4C53-97E4-B5CCCBCCF94B}" type="pres">
      <dgm:prSet presAssocID="{E8124101-587C-4216-9370-2B1F151B0771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B1A92B5C-E9A5-4D4B-A68C-754D809EB49B}" type="pres">
      <dgm:prSet presAssocID="{E8124101-587C-4216-9370-2B1F151B0771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06BC670-D1C4-483B-9F08-003E5D374A49}" type="pres">
      <dgm:prSet presAssocID="{9C677132-DA63-4471-B143-047C65AB32A5}" presName="root2" presStyleCnt="0"/>
      <dgm:spPr/>
    </dgm:pt>
    <dgm:pt modelId="{FF37561D-7DA0-4CF2-9497-2D3EEB1666A0}" type="pres">
      <dgm:prSet presAssocID="{9C677132-DA63-4471-B143-047C65AB32A5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E4E288-7387-4554-A960-F80D9EA6A9AA}" type="pres">
      <dgm:prSet presAssocID="{9C677132-DA63-4471-B143-047C65AB32A5}" presName="level3hierChild" presStyleCnt="0"/>
      <dgm:spPr/>
    </dgm:pt>
    <dgm:pt modelId="{FC751482-23E5-498B-883F-CB19E454DC80}" type="pres">
      <dgm:prSet presAssocID="{257015DD-9314-4D83-B053-4791BD46592B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22FC0E04-CE18-4D35-B992-2A84743258FA}" type="pres">
      <dgm:prSet presAssocID="{257015DD-9314-4D83-B053-4791BD46592B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E95F8407-6A7C-4926-9722-CD3F763A8C88}" type="pres">
      <dgm:prSet presAssocID="{3CDE4E45-68D7-499F-86CF-1540455424D8}" presName="root2" presStyleCnt="0"/>
      <dgm:spPr/>
    </dgm:pt>
    <dgm:pt modelId="{759CBAF3-8478-417A-91D4-771111D26579}" type="pres">
      <dgm:prSet presAssocID="{3CDE4E45-68D7-499F-86CF-1540455424D8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6BFE30-892F-4A67-9FD4-18910586836F}" type="pres">
      <dgm:prSet presAssocID="{3CDE4E45-68D7-499F-86CF-1540455424D8}" presName="level3hierChild" presStyleCnt="0"/>
      <dgm:spPr/>
    </dgm:pt>
    <dgm:pt modelId="{28CB14F3-F588-4ECC-A8C9-D2F7CA8C7012}" type="pres">
      <dgm:prSet presAssocID="{F11F0D9B-D110-4FA2-9037-6D6EDC6F3DE7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F053756F-1864-46CB-89D3-4E2D3E099327}" type="pres">
      <dgm:prSet presAssocID="{F11F0D9B-D110-4FA2-9037-6D6EDC6F3DE7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13F68BDE-33E8-407A-A5B8-DDD4A815FE28}" type="pres">
      <dgm:prSet presAssocID="{4AF06904-86AA-4AC5-B13C-ED54641728A1}" presName="root2" presStyleCnt="0"/>
      <dgm:spPr/>
    </dgm:pt>
    <dgm:pt modelId="{AA94D5FA-B137-4592-91D7-F800145D042C}" type="pres">
      <dgm:prSet presAssocID="{4AF06904-86AA-4AC5-B13C-ED54641728A1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45E7CC-4AA2-43E8-A24B-773293AEF494}" type="pres">
      <dgm:prSet presAssocID="{4AF06904-86AA-4AC5-B13C-ED54641728A1}" presName="level3hierChild" presStyleCnt="0"/>
      <dgm:spPr/>
    </dgm:pt>
  </dgm:ptLst>
  <dgm:cxnLst>
    <dgm:cxn modelId="{0B1144BB-443F-44A1-B1B9-5ED58093C4DB}" type="presOf" srcId="{3CDE4E45-68D7-499F-86CF-1540455424D8}" destId="{759CBAF3-8478-417A-91D4-771111D26579}" srcOrd="0" destOrd="0" presId="urn:microsoft.com/office/officeart/2005/8/layout/hierarchy2"/>
    <dgm:cxn modelId="{7AD70EFD-BA59-4AFF-A5E3-791825FFA7F9}" srcId="{D7B10753-FD94-49B3-8CC3-77646C597A6F}" destId="{55B11EA1-0288-487A-ACDC-B9BFCE90BB00}" srcOrd="1" destOrd="0" parTransId="{8B5BB818-DF63-40F2-8753-3EDFFB816D07}" sibTransId="{85BC4E85-564A-4A20-A260-1A8E9B505BD3}"/>
    <dgm:cxn modelId="{0DF16122-9602-457C-875A-4BDFD0F92F96}" type="presOf" srcId="{F11F0D9B-D110-4FA2-9037-6D6EDC6F3DE7}" destId="{F053756F-1864-46CB-89D3-4E2D3E099327}" srcOrd="1" destOrd="0" presId="urn:microsoft.com/office/officeart/2005/8/layout/hierarchy2"/>
    <dgm:cxn modelId="{26F522B3-B6AF-4329-9749-FCC0D8070A16}" srcId="{9C677132-DA63-4471-B143-047C65AB32A5}" destId="{3CDE4E45-68D7-499F-86CF-1540455424D8}" srcOrd="0" destOrd="0" parTransId="{257015DD-9314-4D83-B053-4791BD46592B}" sibTransId="{B663D88B-CD1E-4E5A-9E6F-5B626AA92A13}"/>
    <dgm:cxn modelId="{6AAAE3A2-DC60-411E-B7E4-DD93EA8BD5FB}" type="presOf" srcId="{8B5BB818-DF63-40F2-8753-3EDFFB816D07}" destId="{80E3ED1F-9AB5-4AB2-A980-4C4FC6C704B0}" srcOrd="0" destOrd="0" presId="urn:microsoft.com/office/officeart/2005/8/layout/hierarchy2"/>
    <dgm:cxn modelId="{5DC04AF7-A038-45FD-89FC-327CF6D32241}" srcId="{D7B10753-FD94-49B3-8CC3-77646C597A6F}" destId="{F9574F58-1AA2-4A7E-B529-ACCDCB65CB27}" srcOrd="0" destOrd="0" parTransId="{1CCAB8FE-C648-4F66-BB30-D5C3654E920A}" sibTransId="{55AB3FE4-EBFE-4AC7-8FAC-FB4E714B7566}"/>
    <dgm:cxn modelId="{121618C5-9F72-42BF-96FB-6766011E7A96}" type="presOf" srcId="{257015DD-9314-4D83-B053-4791BD46592B}" destId="{FC751482-23E5-498B-883F-CB19E454DC80}" srcOrd="0" destOrd="0" presId="urn:microsoft.com/office/officeart/2005/8/layout/hierarchy2"/>
    <dgm:cxn modelId="{DF91BD00-C0FD-4176-9F72-22F35AC58903}" type="presOf" srcId="{1CCAB8FE-C648-4F66-BB30-D5C3654E920A}" destId="{E7E50D28-090B-495F-8253-A439E92115F3}" srcOrd="1" destOrd="0" presId="urn:microsoft.com/office/officeart/2005/8/layout/hierarchy2"/>
    <dgm:cxn modelId="{7B046966-E2DA-4318-8BF6-C5B3744914C9}" type="presOf" srcId="{8847911F-10E2-4CF7-A934-66CC7E1530E0}" destId="{88D3AC8C-8940-4DFD-AAD3-7F457DF0BD83}" srcOrd="0" destOrd="0" presId="urn:microsoft.com/office/officeart/2005/8/layout/hierarchy2"/>
    <dgm:cxn modelId="{5DC5FB21-7E06-44E0-BA01-9F017F67AC93}" type="presOf" srcId="{F9574F58-1AA2-4A7E-B529-ACCDCB65CB27}" destId="{57981B14-91E9-49CF-96FF-BC17A329E870}" srcOrd="0" destOrd="0" presId="urn:microsoft.com/office/officeart/2005/8/layout/hierarchy2"/>
    <dgm:cxn modelId="{01022F8C-DC3C-41A7-B1B5-CBC47008CA67}" type="presOf" srcId="{E8124101-587C-4216-9370-2B1F151B0771}" destId="{B1A92B5C-E9A5-4D4B-A68C-754D809EB49B}" srcOrd="1" destOrd="0" presId="urn:microsoft.com/office/officeart/2005/8/layout/hierarchy2"/>
    <dgm:cxn modelId="{153069B1-A0C2-457D-ADF1-DD99EE864B1C}" type="presOf" srcId="{257015DD-9314-4D83-B053-4791BD46592B}" destId="{22FC0E04-CE18-4D35-B992-2A84743258FA}" srcOrd="1" destOrd="0" presId="urn:microsoft.com/office/officeart/2005/8/layout/hierarchy2"/>
    <dgm:cxn modelId="{E3076844-0BFA-4208-B4A7-08858956418A}" type="presOf" srcId="{96F47F1D-6A75-4436-A32E-B019F8DB0C13}" destId="{EBD3803E-B99A-41CB-BA8F-D1DB271C946C}" srcOrd="0" destOrd="0" presId="urn:microsoft.com/office/officeart/2005/8/layout/hierarchy2"/>
    <dgm:cxn modelId="{B834A537-2C89-4B04-826D-6119782CEE09}" type="presOf" srcId="{F11F0D9B-D110-4FA2-9037-6D6EDC6F3DE7}" destId="{28CB14F3-F588-4ECC-A8C9-D2F7CA8C7012}" srcOrd="0" destOrd="0" presId="urn:microsoft.com/office/officeart/2005/8/layout/hierarchy2"/>
    <dgm:cxn modelId="{C17F306B-0CC4-4849-9F80-37399270E375}" srcId="{8847911F-10E2-4CF7-A934-66CC7E1530E0}" destId="{9C677132-DA63-4471-B143-047C65AB32A5}" srcOrd="1" destOrd="0" parTransId="{E8124101-587C-4216-9370-2B1F151B0771}" sibTransId="{4C0DBE71-EEB5-46CA-BF87-ECA2C4CEEBA9}"/>
    <dgm:cxn modelId="{1691EA46-C906-4EC0-85BC-AFA317E8E92C}" type="presOf" srcId="{55B11EA1-0288-487A-ACDC-B9BFCE90BB00}" destId="{0E5932C2-1879-4DAA-9FFF-EAA1C3712A91}" srcOrd="0" destOrd="0" presId="urn:microsoft.com/office/officeart/2005/8/layout/hierarchy2"/>
    <dgm:cxn modelId="{EE815A14-F8D0-4B33-93BD-3542E4658DAB}" srcId="{DDA3989F-9343-48F9-B11A-0352D5AE7DD4}" destId="{8847911F-10E2-4CF7-A934-66CC7E1530E0}" srcOrd="0" destOrd="0" parTransId="{9F2044B1-BF19-440F-AC74-E9D8785010FF}" sibTransId="{34830DD3-6ADF-46EE-83B0-92159CB5F3E1}"/>
    <dgm:cxn modelId="{2AB1A991-9509-4CA3-8E66-6CEA7D84BD3E}" type="presOf" srcId="{4AF06904-86AA-4AC5-B13C-ED54641728A1}" destId="{AA94D5FA-B137-4592-91D7-F800145D042C}" srcOrd="0" destOrd="0" presId="urn:microsoft.com/office/officeart/2005/8/layout/hierarchy2"/>
    <dgm:cxn modelId="{1BCD4259-DA3B-421A-A094-EBA766BEA92E}" type="presOf" srcId="{96F47F1D-6A75-4436-A32E-B019F8DB0C13}" destId="{17C07EBF-2562-49C2-B4AC-F64D53132507}" srcOrd="1" destOrd="0" presId="urn:microsoft.com/office/officeart/2005/8/layout/hierarchy2"/>
    <dgm:cxn modelId="{5760DA51-E5E4-4476-9F74-D162C382BF2E}" type="presOf" srcId="{DDA3989F-9343-48F9-B11A-0352D5AE7DD4}" destId="{57536284-0D98-46EE-8D3A-BF5621A4EFEE}" srcOrd="0" destOrd="0" presId="urn:microsoft.com/office/officeart/2005/8/layout/hierarchy2"/>
    <dgm:cxn modelId="{EB77A3FE-5456-4699-A753-2414B8420118}" type="presOf" srcId="{9C677132-DA63-4471-B143-047C65AB32A5}" destId="{FF37561D-7DA0-4CF2-9497-2D3EEB1666A0}" srcOrd="0" destOrd="0" presId="urn:microsoft.com/office/officeart/2005/8/layout/hierarchy2"/>
    <dgm:cxn modelId="{1755EE0E-ED4B-4023-8B57-CEC31637237C}" type="presOf" srcId="{8B5BB818-DF63-40F2-8753-3EDFFB816D07}" destId="{29EB2953-7A76-4305-B770-1B083B60254B}" srcOrd="1" destOrd="0" presId="urn:microsoft.com/office/officeart/2005/8/layout/hierarchy2"/>
    <dgm:cxn modelId="{E5C97E5F-D064-4D77-8488-893869E26738}" srcId="{8847911F-10E2-4CF7-A934-66CC7E1530E0}" destId="{D7B10753-FD94-49B3-8CC3-77646C597A6F}" srcOrd="0" destOrd="0" parTransId="{96F47F1D-6A75-4436-A32E-B019F8DB0C13}" sibTransId="{CAF12E46-FB60-48E2-856A-E0359184DCE2}"/>
    <dgm:cxn modelId="{95EC1E89-0600-4441-8D72-FDEBF9FEC641}" type="presOf" srcId="{1CCAB8FE-C648-4F66-BB30-D5C3654E920A}" destId="{EFF33952-68A6-4E88-825B-4C5F71D71FEA}" srcOrd="0" destOrd="0" presId="urn:microsoft.com/office/officeart/2005/8/layout/hierarchy2"/>
    <dgm:cxn modelId="{2C2BC00A-56AC-42F6-9152-C620C2FA2FA4}" type="presOf" srcId="{E8124101-587C-4216-9370-2B1F151B0771}" destId="{CCA7A31F-46C3-4C53-97E4-B5CCCBCCF94B}" srcOrd="0" destOrd="0" presId="urn:microsoft.com/office/officeart/2005/8/layout/hierarchy2"/>
    <dgm:cxn modelId="{B4C959FC-C8F0-4060-B9F5-68A9A8CFA8C7}" type="presOf" srcId="{D7B10753-FD94-49B3-8CC3-77646C597A6F}" destId="{B955CEB6-12DC-44AD-8549-35C9382F8D7C}" srcOrd="0" destOrd="0" presId="urn:microsoft.com/office/officeart/2005/8/layout/hierarchy2"/>
    <dgm:cxn modelId="{4D0F4F6A-139C-454D-8215-D78DFB7C9E44}" srcId="{9C677132-DA63-4471-B143-047C65AB32A5}" destId="{4AF06904-86AA-4AC5-B13C-ED54641728A1}" srcOrd="1" destOrd="0" parTransId="{F11F0D9B-D110-4FA2-9037-6D6EDC6F3DE7}" sibTransId="{274824CD-836A-4031-8500-0F62F50030AD}"/>
    <dgm:cxn modelId="{726A1F9E-4B7F-4044-8771-C5A83B3B5705}" type="presParOf" srcId="{57536284-0D98-46EE-8D3A-BF5621A4EFEE}" destId="{ECA68FE1-54F5-4155-9F01-1973EB9B66DC}" srcOrd="0" destOrd="0" presId="urn:microsoft.com/office/officeart/2005/8/layout/hierarchy2"/>
    <dgm:cxn modelId="{5433F7AC-6D13-42B1-829D-A86B149723EE}" type="presParOf" srcId="{ECA68FE1-54F5-4155-9F01-1973EB9B66DC}" destId="{88D3AC8C-8940-4DFD-AAD3-7F457DF0BD83}" srcOrd="0" destOrd="0" presId="urn:microsoft.com/office/officeart/2005/8/layout/hierarchy2"/>
    <dgm:cxn modelId="{CEE467E8-A630-4110-BE42-B49219D18A87}" type="presParOf" srcId="{ECA68FE1-54F5-4155-9F01-1973EB9B66DC}" destId="{49CCDE11-4EC8-4859-9414-C337318F0F47}" srcOrd="1" destOrd="0" presId="urn:microsoft.com/office/officeart/2005/8/layout/hierarchy2"/>
    <dgm:cxn modelId="{F1426D8D-FE8E-4BB9-8D39-762CD7D28132}" type="presParOf" srcId="{49CCDE11-4EC8-4859-9414-C337318F0F47}" destId="{EBD3803E-B99A-41CB-BA8F-D1DB271C946C}" srcOrd="0" destOrd="0" presId="urn:microsoft.com/office/officeart/2005/8/layout/hierarchy2"/>
    <dgm:cxn modelId="{B17D389B-B4DB-4E20-A9E8-6D34136B581C}" type="presParOf" srcId="{EBD3803E-B99A-41CB-BA8F-D1DB271C946C}" destId="{17C07EBF-2562-49C2-B4AC-F64D53132507}" srcOrd="0" destOrd="0" presId="urn:microsoft.com/office/officeart/2005/8/layout/hierarchy2"/>
    <dgm:cxn modelId="{53B915B2-CE7C-43A6-92A4-2ADE7FE6ABB6}" type="presParOf" srcId="{49CCDE11-4EC8-4859-9414-C337318F0F47}" destId="{CA2A208C-139F-4F8E-896D-A082183F5F20}" srcOrd="1" destOrd="0" presId="urn:microsoft.com/office/officeart/2005/8/layout/hierarchy2"/>
    <dgm:cxn modelId="{5C60E1E6-AB8E-419B-BCC8-10DC8A0088A7}" type="presParOf" srcId="{CA2A208C-139F-4F8E-896D-A082183F5F20}" destId="{B955CEB6-12DC-44AD-8549-35C9382F8D7C}" srcOrd="0" destOrd="0" presId="urn:microsoft.com/office/officeart/2005/8/layout/hierarchy2"/>
    <dgm:cxn modelId="{56E71DA2-445E-4129-9A1D-E442B365C176}" type="presParOf" srcId="{CA2A208C-139F-4F8E-896D-A082183F5F20}" destId="{FBACFA02-1DDC-43EB-A48A-F928DC866369}" srcOrd="1" destOrd="0" presId="urn:microsoft.com/office/officeart/2005/8/layout/hierarchy2"/>
    <dgm:cxn modelId="{F592FBDC-790C-430A-BFA9-922D4549D212}" type="presParOf" srcId="{FBACFA02-1DDC-43EB-A48A-F928DC866369}" destId="{EFF33952-68A6-4E88-825B-4C5F71D71FEA}" srcOrd="0" destOrd="0" presId="urn:microsoft.com/office/officeart/2005/8/layout/hierarchy2"/>
    <dgm:cxn modelId="{C28BAB22-209D-452F-A41B-919F089C22A9}" type="presParOf" srcId="{EFF33952-68A6-4E88-825B-4C5F71D71FEA}" destId="{E7E50D28-090B-495F-8253-A439E92115F3}" srcOrd="0" destOrd="0" presId="urn:microsoft.com/office/officeart/2005/8/layout/hierarchy2"/>
    <dgm:cxn modelId="{DB3A75F1-33AD-494F-9819-281278479E1D}" type="presParOf" srcId="{FBACFA02-1DDC-43EB-A48A-F928DC866369}" destId="{EE61B305-D8E6-4B72-B204-640681EFC038}" srcOrd="1" destOrd="0" presId="urn:microsoft.com/office/officeart/2005/8/layout/hierarchy2"/>
    <dgm:cxn modelId="{CF478475-FA07-4F21-8882-B6D7B63B7F18}" type="presParOf" srcId="{EE61B305-D8E6-4B72-B204-640681EFC038}" destId="{57981B14-91E9-49CF-96FF-BC17A329E870}" srcOrd="0" destOrd="0" presId="urn:microsoft.com/office/officeart/2005/8/layout/hierarchy2"/>
    <dgm:cxn modelId="{4E58085B-6751-4B54-AD11-1AF923796456}" type="presParOf" srcId="{EE61B305-D8E6-4B72-B204-640681EFC038}" destId="{732C11F2-AA4B-4E5B-A395-BFEAC571F0E0}" srcOrd="1" destOrd="0" presId="urn:microsoft.com/office/officeart/2005/8/layout/hierarchy2"/>
    <dgm:cxn modelId="{32D7F1D1-33CF-4650-A792-CC568D1071C2}" type="presParOf" srcId="{FBACFA02-1DDC-43EB-A48A-F928DC866369}" destId="{80E3ED1F-9AB5-4AB2-A980-4C4FC6C704B0}" srcOrd="2" destOrd="0" presId="urn:microsoft.com/office/officeart/2005/8/layout/hierarchy2"/>
    <dgm:cxn modelId="{B4A2B2E2-CEBE-4082-9C02-317AFD3BE43F}" type="presParOf" srcId="{80E3ED1F-9AB5-4AB2-A980-4C4FC6C704B0}" destId="{29EB2953-7A76-4305-B770-1B083B60254B}" srcOrd="0" destOrd="0" presId="urn:microsoft.com/office/officeart/2005/8/layout/hierarchy2"/>
    <dgm:cxn modelId="{4B35E640-2349-4D73-8B74-28A96695B138}" type="presParOf" srcId="{FBACFA02-1DDC-43EB-A48A-F928DC866369}" destId="{29116AFD-7CCA-44CA-8237-C3D85738F7B9}" srcOrd="3" destOrd="0" presId="urn:microsoft.com/office/officeart/2005/8/layout/hierarchy2"/>
    <dgm:cxn modelId="{F60D7EFF-EC55-4BD6-BE81-136975E8945C}" type="presParOf" srcId="{29116AFD-7CCA-44CA-8237-C3D85738F7B9}" destId="{0E5932C2-1879-4DAA-9FFF-EAA1C3712A91}" srcOrd="0" destOrd="0" presId="urn:microsoft.com/office/officeart/2005/8/layout/hierarchy2"/>
    <dgm:cxn modelId="{D632FFB5-BD1A-41BB-8369-304C4F4CBBA9}" type="presParOf" srcId="{29116AFD-7CCA-44CA-8237-C3D85738F7B9}" destId="{592C7408-B259-49FB-8582-DCCEA26DA844}" srcOrd="1" destOrd="0" presId="urn:microsoft.com/office/officeart/2005/8/layout/hierarchy2"/>
    <dgm:cxn modelId="{05954FF2-F72C-4206-8A5B-8E1BF4393BC3}" type="presParOf" srcId="{49CCDE11-4EC8-4859-9414-C337318F0F47}" destId="{CCA7A31F-46C3-4C53-97E4-B5CCCBCCF94B}" srcOrd="2" destOrd="0" presId="urn:microsoft.com/office/officeart/2005/8/layout/hierarchy2"/>
    <dgm:cxn modelId="{E4F1016D-1990-41B4-9512-2144D406AD07}" type="presParOf" srcId="{CCA7A31F-46C3-4C53-97E4-B5CCCBCCF94B}" destId="{B1A92B5C-E9A5-4D4B-A68C-754D809EB49B}" srcOrd="0" destOrd="0" presId="urn:microsoft.com/office/officeart/2005/8/layout/hierarchy2"/>
    <dgm:cxn modelId="{DEEB3183-628D-4110-899C-FBD02AB2A3AC}" type="presParOf" srcId="{49CCDE11-4EC8-4859-9414-C337318F0F47}" destId="{306BC670-D1C4-483B-9F08-003E5D374A49}" srcOrd="3" destOrd="0" presId="urn:microsoft.com/office/officeart/2005/8/layout/hierarchy2"/>
    <dgm:cxn modelId="{3A14DE86-B0FD-4777-B3D6-F37F56F9762C}" type="presParOf" srcId="{306BC670-D1C4-483B-9F08-003E5D374A49}" destId="{FF37561D-7DA0-4CF2-9497-2D3EEB1666A0}" srcOrd="0" destOrd="0" presId="urn:microsoft.com/office/officeart/2005/8/layout/hierarchy2"/>
    <dgm:cxn modelId="{3DE69B84-57F3-483E-959C-57DAE45C9A80}" type="presParOf" srcId="{306BC670-D1C4-483B-9F08-003E5D374A49}" destId="{C0E4E288-7387-4554-A960-F80D9EA6A9AA}" srcOrd="1" destOrd="0" presId="urn:microsoft.com/office/officeart/2005/8/layout/hierarchy2"/>
    <dgm:cxn modelId="{6AF8A548-1AE2-44B1-8627-411F21B43125}" type="presParOf" srcId="{C0E4E288-7387-4554-A960-F80D9EA6A9AA}" destId="{FC751482-23E5-498B-883F-CB19E454DC80}" srcOrd="0" destOrd="0" presId="urn:microsoft.com/office/officeart/2005/8/layout/hierarchy2"/>
    <dgm:cxn modelId="{008A4877-AD6C-4CFE-8697-506995BBC3BB}" type="presParOf" srcId="{FC751482-23E5-498B-883F-CB19E454DC80}" destId="{22FC0E04-CE18-4D35-B992-2A84743258FA}" srcOrd="0" destOrd="0" presId="urn:microsoft.com/office/officeart/2005/8/layout/hierarchy2"/>
    <dgm:cxn modelId="{3360376A-C930-46DB-8D29-342B1EFB41BE}" type="presParOf" srcId="{C0E4E288-7387-4554-A960-F80D9EA6A9AA}" destId="{E95F8407-6A7C-4926-9722-CD3F763A8C88}" srcOrd="1" destOrd="0" presId="urn:microsoft.com/office/officeart/2005/8/layout/hierarchy2"/>
    <dgm:cxn modelId="{3CB982C2-A0A3-4857-8B22-8CF4C90362CA}" type="presParOf" srcId="{E95F8407-6A7C-4926-9722-CD3F763A8C88}" destId="{759CBAF3-8478-417A-91D4-771111D26579}" srcOrd="0" destOrd="0" presId="urn:microsoft.com/office/officeart/2005/8/layout/hierarchy2"/>
    <dgm:cxn modelId="{55F2F153-0360-4BDB-8C67-BC4203500ADC}" type="presParOf" srcId="{E95F8407-6A7C-4926-9722-CD3F763A8C88}" destId="{C26BFE30-892F-4A67-9FD4-18910586836F}" srcOrd="1" destOrd="0" presId="urn:microsoft.com/office/officeart/2005/8/layout/hierarchy2"/>
    <dgm:cxn modelId="{909709F4-DC2A-44E1-AE2D-3302B7C56DC0}" type="presParOf" srcId="{C0E4E288-7387-4554-A960-F80D9EA6A9AA}" destId="{28CB14F3-F588-4ECC-A8C9-D2F7CA8C7012}" srcOrd="2" destOrd="0" presId="urn:microsoft.com/office/officeart/2005/8/layout/hierarchy2"/>
    <dgm:cxn modelId="{55B1D38A-68C4-4BC6-9DFF-0D8F9DF9BD5B}" type="presParOf" srcId="{28CB14F3-F588-4ECC-A8C9-D2F7CA8C7012}" destId="{F053756F-1864-46CB-89D3-4E2D3E099327}" srcOrd="0" destOrd="0" presId="urn:microsoft.com/office/officeart/2005/8/layout/hierarchy2"/>
    <dgm:cxn modelId="{16AD7D4E-88D6-4199-B552-FFBF29755030}" type="presParOf" srcId="{C0E4E288-7387-4554-A960-F80D9EA6A9AA}" destId="{13F68BDE-33E8-407A-A5B8-DDD4A815FE28}" srcOrd="3" destOrd="0" presId="urn:microsoft.com/office/officeart/2005/8/layout/hierarchy2"/>
    <dgm:cxn modelId="{42387107-86CB-4506-B7F3-A1CF822502DB}" type="presParOf" srcId="{13F68BDE-33E8-407A-A5B8-DDD4A815FE28}" destId="{AA94D5FA-B137-4592-91D7-F800145D042C}" srcOrd="0" destOrd="0" presId="urn:microsoft.com/office/officeart/2005/8/layout/hierarchy2"/>
    <dgm:cxn modelId="{6711C930-BA08-4BA8-95F0-C9FD176565F7}" type="presParOf" srcId="{13F68BDE-33E8-407A-A5B8-DDD4A815FE28}" destId="{5145E7CC-4AA2-43E8-A24B-773293AEF494}" srcOrd="1" destOrd="0" presId="urn:microsoft.com/office/officeart/2005/8/layout/hierarchy2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A3989F-9343-48F9-B11A-0352D5AE7DD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119" csCatId="colorful" phldr="1"/>
      <dgm:spPr/>
      <dgm:t>
        <a:bodyPr/>
        <a:lstStyle/>
        <a:p>
          <a:endParaRPr lang="zh-CN" altLang="en-US"/>
        </a:p>
      </dgm:t>
    </dgm:pt>
    <dgm:pt modelId="{8847911F-10E2-4CF7-A934-66CC7E1530E0}">
      <dgm:prSet phldrT="[文本]"/>
      <dgm:spPr/>
      <dgm:t>
        <a:bodyPr/>
        <a:lstStyle/>
        <a:p>
          <a:r>
            <a:rPr lang="zh-CN" altLang="en-US" dirty="0" smtClean="0"/>
            <a:t>技巧总结</a:t>
          </a:r>
          <a:endParaRPr lang="zh-CN" altLang="en-US" dirty="0"/>
        </a:p>
      </dgm:t>
    </dgm:pt>
    <dgm:pt modelId="{9F2044B1-BF19-440F-AC74-E9D8785010FF}" type="par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34830DD3-6ADF-46EE-83B0-92159CB5F3E1}" type="sibTrans" cxnId="{EE815A14-F8D0-4B33-93BD-3542E4658DAB}">
      <dgm:prSet/>
      <dgm:spPr/>
      <dgm:t>
        <a:bodyPr/>
        <a:lstStyle/>
        <a:p>
          <a:endParaRPr lang="zh-CN" altLang="en-US"/>
        </a:p>
      </dgm:t>
    </dgm:pt>
    <dgm:pt modelId="{D7B10753-FD94-49B3-8CC3-77646C597A6F}">
      <dgm:prSet phldrT="[文本]"/>
      <dgm:spPr/>
      <dgm:t>
        <a:bodyPr/>
        <a:lstStyle/>
        <a:p>
          <a:r>
            <a:rPr lang="zh-CN" altLang="en-US" dirty="0" smtClean="0"/>
            <a:t>操作技巧</a:t>
          </a:r>
          <a:endParaRPr lang="zh-CN" altLang="en-US" dirty="0"/>
        </a:p>
      </dgm:t>
    </dgm:pt>
    <dgm:pt modelId="{96F47F1D-6A75-4436-A32E-B019F8DB0C13}" type="par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CAF12E46-FB60-48E2-856A-E0359184DCE2}" type="sibTrans" cxnId="{E5C97E5F-D064-4D77-8488-893869E26738}">
      <dgm:prSet/>
      <dgm:spPr/>
      <dgm:t>
        <a:bodyPr/>
        <a:lstStyle/>
        <a:p>
          <a:endParaRPr lang="zh-CN" altLang="en-US"/>
        </a:p>
      </dgm:t>
    </dgm:pt>
    <dgm:pt modelId="{F9574F58-1AA2-4A7E-B529-ACCDCB65CB27}">
      <dgm:prSet phldrT="[文本]"/>
      <dgm:spPr/>
      <dgm:t>
        <a:bodyPr/>
        <a:lstStyle/>
        <a:p>
          <a:r>
            <a:rPr lang="zh-CN" altLang="en-US" dirty="0" smtClean="0"/>
            <a:t>表格美化</a:t>
          </a:r>
          <a:endParaRPr lang="zh-CN" altLang="en-US" dirty="0"/>
        </a:p>
      </dgm:t>
    </dgm:pt>
    <dgm:pt modelId="{1CCAB8FE-C648-4F66-BB30-D5C3654E920A}" type="par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55AB3FE4-EBFE-4AC7-8FAC-FB4E714B7566}" type="sibTrans" cxnId="{5DC04AF7-A038-45FD-89FC-327CF6D32241}">
      <dgm:prSet/>
      <dgm:spPr/>
      <dgm:t>
        <a:bodyPr/>
        <a:lstStyle/>
        <a:p>
          <a:endParaRPr lang="zh-CN" altLang="en-US"/>
        </a:p>
      </dgm:t>
    </dgm:pt>
    <dgm:pt modelId="{9C677132-DA63-4471-B143-047C65AB32A5}">
      <dgm:prSet phldrT="[文本]"/>
      <dgm:spPr/>
      <dgm:t>
        <a:bodyPr/>
        <a:lstStyle/>
        <a:p>
          <a:r>
            <a:rPr lang="zh-CN" altLang="en-US" dirty="0" smtClean="0"/>
            <a:t>排版技巧</a:t>
          </a:r>
          <a:endParaRPr lang="zh-CN" altLang="en-US" dirty="0"/>
        </a:p>
      </dgm:t>
    </dgm:pt>
    <dgm:pt modelId="{E8124101-587C-4216-9370-2B1F151B0771}" type="par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4C0DBE71-EEB5-46CA-BF87-ECA2C4CEEBA9}" type="sibTrans" cxnId="{C17F306B-0CC4-4849-9F80-37399270E375}">
      <dgm:prSet/>
      <dgm:spPr/>
      <dgm:t>
        <a:bodyPr/>
        <a:lstStyle/>
        <a:p>
          <a:endParaRPr lang="zh-CN" altLang="en-US"/>
        </a:p>
      </dgm:t>
    </dgm:pt>
    <dgm:pt modelId="{3CDE4E45-68D7-499F-86CF-1540455424D8}">
      <dgm:prSet phldrT="[文本]"/>
      <dgm:spPr/>
      <dgm:t>
        <a:bodyPr/>
        <a:lstStyle/>
        <a:p>
          <a:r>
            <a:rPr lang="zh-CN" altLang="en-US" dirty="0" smtClean="0"/>
            <a:t>表格排版</a:t>
          </a:r>
          <a:endParaRPr lang="zh-CN" altLang="en-US" dirty="0"/>
        </a:p>
      </dgm:t>
    </dgm:pt>
    <dgm:pt modelId="{257015DD-9314-4D83-B053-4791BD46592B}" type="par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B663D88B-CD1E-4E5A-9E6F-5B626AA92A13}" type="sibTrans" cxnId="{26F522B3-B6AF-4329-9749-FCC0D8070A16}">
      <dgm:prSet/>
      <dgm:spPr/>
      <dgm:t>
        <a:bodyPr/>
        <a:lstStyle/>
        <a:p>
          <a:endParaRPr lang="zh-CN" altLang="en-US"/>
        </a:p>
      </dgm:t>
    </dgm:pt>
    <dgm:pt modelId="{57536284-0D98-46EE-8D3A-BF5621A4EFEE}" type="pres">
      <dgm:prSet presAssocID="{DDA3989F-9343-48F9-B11A-0352D5AE7DD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CA68FE1-54F5-4155-9F01-1973EB9B66DC}" type="pres">
      <dgm:prSet presAssocID="{8847911F-10E2-4CF7-A934-66CC7E1530E0}" presName="root1" presStyleCnt="0"/>
      <dgm:spPr/>
    </dgm:pt>
    <dgm:pt modelId="{88D3AC8C-8940-4DFD-AAD3-7F457DF0BD83}" type="pres">
      <dgm:prSet presAssocID="{8847911F-10E2-4CF7-A934-66CC7E1530E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CCDE11-4EC8-4859-9414-C337318F0F47}" type="pres">
      <dgm:prSet presAssocID="{8847911F-10E2-4CF7-A934-66CC7E1530E0}" presName="level2hierChild" presStyleCnt="0"/>
      <dgm:spPr/>
    </dgm:pt>
    <dgm:pt modelId="{EBD3803E-B99A-41CB-BA8F-D1DB271C946C}" type="pres">
      <dgm:prSet presAssocID="{96F47F1D-6A75-4436-A32E-B019F8DB0C13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17C07EBF-2562-49C2-B4AC-F64D53132507}" type="pres">
      <dgm:prSet presAssocID="{96F47F1D-6A75-4436-A32E-B019F8DB0C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CA2A208C-139F-4F8E-896D-A082183F5F20}" type="pres">
      <dgm:prSet presAssocID="{D7B10753-FD94-49B3-8CC3-77646C597A6F}" presName="root2" presStyleCnt="0"/>
      <dgm:spPr/>
    </dgm:pt>
    <dgm:pt modelId="{B955CEB6-12DC-44AD-8549-35C9382F8D7C}" type="pres">
      <dgm:prSet presAssocID="{D7B10753-FD94-49B3-8CC3-77646C597A6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ACFA02-1DDC-43EB-A48A-F928DC866369}" type="pres">
      <dgm:prSet presAssocID="{D7B10753-FD94-49B3-8CC3-77646C597A6F}" presName="level3hierChild" presStyleCnt="0"/>
      <dgm:spPr/>
    </dgm:pt>
    <dgm:pt modelId="{EFF33952-68A6-4E88-825B-4C5F71D71FEA}" type="pres">
      <dgm:prSet presAssocID="{1CCAB8FE-C648-4F66-BB30-D5C3654E920A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E7E50D28-090B-495F-8253-A439E92115F3}" type="pres">
      <dgm:prSet presAssocID="{1CCAB8FE-C648-4F66-BB30-D5C3654E920A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EE61B305-D8E6-4B72-B204-640681EFC038}" type="pres">
      <dgm:prSet presAssocID="{F9574F58-1AA2-4A7E-B529-ACCDCB65CB27}" presName="root2" presStyleCnt="0"/>
      <dgm:spPr/>
    </dgm:pt>
    <dgm:pt modelId="{57981B14-91E9-49CF-96FF-BC17A329E870}" type="pres">
      <dgm:prSet presAssocID="{F9574F58-1AA2-4A7E-B529-ACCDCB65CB27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C11F2-AA4B-4E5B-A395-BFEAC571F0E0}" type="pres">
      <dgm:prSet presAssocID="{F9574F58-1AA2-4A7E-B529-ACCDCB65CB27}" presName="level3hierChild" presStyleCnt="0"/>
      <dgm:spPr/>
    </dgm:pt>
    <dgm:pt modelId="{CCA7A31F-46C3-4C53-97E4-B5CCCBCCF94B}" type="pres">
      <dgm:prSet presAssocID="{E8124101-587C-4216-9370-2B1F151B0771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B1A92B5C-E9A5-4D4B-A68C-754D809EB49B}" type="pres">
      <dgm:prSet presAssocID="{E8124101-587C-4216-9370-2B1F151B0771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306BC670-D1C4-483B-9F08-003E5D374A49}" type="pres">
      <dgm:prSet presAssocID="{9C677132-DA63-4471-B143-047C65AB32A5}" presName="root2" presStyleCnt="0"/>
      <dgm:spPr/>
    </dgm:pt>
    <dgm:pt modelId="{FF37561D-7DA0-4CF2-9497-2D3EEB1666A0}" type="pres">
      <dgm:prSet presAssocID="{9C677132-DA63-4471-B143-047C65AB32A5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E4E288-7387-4554-A960-F80D9EA6A9AA}" type="pres">
      <dgm:prSet presAssocID="{9C677132-DA63-4471-B143-047C65AB32A5}" presName="level3hierChild" presStyleCnt="0"/>
      <dgm:spPr/>
    </dgm:pt>
    <dgm:pt modelId="{FC751482-23E5-498B-883F-CB19E454DC80}" type="pres">
      <dgm:prSet presAssocID="{257015DD-9314-4D83-B053-4791BD46592B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22FC0E04-CE18-4D35-B992-2A84743258FA}" type="pres">
      <dgm:prSet presAssocID="{257015DD-9314-4D83-B053-4791BD46592B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E95F8407-6A7C-4926-9722-CD3F763A8C88}" type="pres">
      <dgm:prSet presAssocID="{3CDE4E45-68D7-499F-86CF-1540455424D8}" presName="root2" presStyleCnt="0"/>
      <dgm:spPr/>
    </dgm:pt>
    <dgm:pt modelId="{759CBAF3-8478-417A-91D4-771111D26579}" type="pres">
      <dgm:prSet presAssocID="{3CDE4E45-68D7-499F-86CF-1540455424D8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6BFE30-892F-4A67-9FD4-18910586836F}" type="pres">
      <dgm:prSet presAssocID="{3CDE4E45-68D7-499F-86CF-1540455424D8}" presName="level3hierChild" presStyleCnt="0"/>
      <dgm:spPr/>
    </dgm:pt>
  </dgm:ptLst>
  <dgm:cxnLst>
    <dgm:cxn modelId="{26F522B3-B6AF-4329-9749-FCC0D8070A16}" srcId="{9C677132-DA63-4471-B143-047C65AB32A5}" destId="{3CDE4E45-68D7-499F-86CF-1540455424D8}" srcOrd="0" destOrd="0" parTransId="{257015DD-9314-4D83-B053-4791BD46592B}" sibTransId="{B663D88B-CD1E-4E5A-9E6F-5B626AA92A13}"/>
    <dgm:cxn modelId="{582D51DB-8A8D-4DFD-B4E0-C67AC923A0BB}" type="presOf" srcId="{257015DD-9314-4D83-B053-4791BD46592B}" destId="{22FC0E04-CE18-4D35-B992-2A84743258FA}" srcOrd="1" destOrd="0" presId="urn:microsoft.com/office/officeart/2005/8/layout/hierarchy2"/>
    <dgm:cxn modelId="{451A7818-A46A-47CD-8CCE-5CC1CDE74DC4}" type="presOf" srcId="{8847911F-10E2-4CF7-A934-66CC7E1530E0}" destId="{88D3AC8C-8940-4DFD-AAD3-7F457DF0BD83}" srcOrd="0" destOrd="0" presId="urn:microsoft.com/office/officeart/2005/8/layout/hierarchy2"/>
    <dgm:cxn modelId="{BA8143BE-CED2-4C1F-93D3-13838D040D2A}" type="presOf" srcId="{1CCAB8FE-C648-4F66-BB30-D5C3654E920A}" destId="{EFF33952-68A6-4E88-825B-4C5F71D71FEA}" srcOrd="0" destOrd="0" presId="urn:microsoft.com/office/officeart/2005/8/layout/hierarchy2"/>
    <dgm:cxn modelId="{4BD7A27D-44DF-4A27-A100-6F00F962EC6E}" type="presOf" srcId="{1CCAB8FE-C648-4F66-BB30-D5C3654E920A}" destId="{E7E50D28-090B-495F-8253-A439E92115F3}" srcOrd="1" destOrd="0" presId="urn:microsoft.com/office/officeart/2005/8/layout/hierarchy2"/>
    <dgm:cxn modelId="{4DEE2359-A6ED-462E-A21B-96CAB45E0F85}" type="presOf" srcId="{257015DD-9314-4D83-B053-4791BD46592B}" destId="{FC751482-23E5-498B-883F-CB19E454DC80}" srcOrd="0" destOrd="0" presId="urn:microsoft.com/office/officeart/2005/8/layout/hierarchy2"/>
    <dgm:cxn modelId="{C17F306B-0CC4-4849-9F80-37399270E375}" srcId="{8847911F-10E2-4CF7-A934-66CC7E1530E0}" destId="{9C677132-DA63-4471-B143-047C65AB32A5}" srcOrd="1" destOrd="0" parTransId="{E8124101-587C-4216-9370-2B1F151B0771}" sibTransId="{4C0DBE71-EEB5-46CA-BF87-ECA2C4CEEBA9}"/>
    <dgm:cxn modelId="{E79FD9E3-358F-4AA9-A130-5C4F3802879F}" type="presOf" srcId="{3CDE4E45-68D7-499F-86CF-1540455424D8}" destId="{759CBAF3-8478-417A-91D4-771111D26579}" srcOrd="0" destOrd="0" presId="urn:microsoft.com/office/officeart/2005/8/layout/hierarchy2"/>
    <dgm:cxn modelId="{897549A0-22C3-483D-AF35-A2D2C63084C5}" type="presOf" srcId="{96F47F1D-6A75-4436-A32E-B019F8DB0C13}" destId="{EBD3803E-B99A-41CB-BA8F-D1DB271C946C}" srcOrd="0" destOrd="0" presId="urn:microsoft.com/office/officeart/2005/8/layout/hierarchy2"/>
    <dgm:cxn modelId="{71E7BC83-BE6B-4DEB-AD5B-6E467BA1C545}" type="presOf" srcId="{96F47F1D-6A75-4436-A32E-B019F8DB0C13}" destId="{17C07EBF-2562-49C2-B4AC-F64D53132507}" srcOrd="1" destOrd="0" presId="urn:microsoft.com/office/officeart/2005/8/layout/hierarchy2"/>
    <dgm:cxn modelId="{E5C97E5F-D064-4D77-8488-893869E26738}" srcId="{8847911F-10E2-4CF7-A934-66CC7E1530E0}" destId="{D7B10753-FD94-49B3-8CC3-77646C597A6F}" srcOrd="0" destOrd="0" parTransId="{96F47F1D-6A75-4436-A32E-B019F8DB0C13}" sibTransId="{CAF12E46-FB60-48E2-856A-E0359184DCE2}"/>
    <dgm:cxn modelId="{5DC04AF7-A038-45FD-89FC-327CF6D32241}" srcId="{D7B10753-FD94-49B3-8CC3-77646C597A6F}" destId="{F9574F58-1AA2-4A7E-B529-ACCDCB65CB27}" srcOrd="0" destOrd="0" parTransId="{1CCAB8FE-C648-4F66-BB30-D5C3654E920A}" sibTransId="{55AB3FE4-EBFE-4AC7-8FAC-FB4E714B7566}"/>
    <dgm:cxn modelId="{6606689E-E85A-4545-8D1D-1C26ADFCE91F}" type="presOf" srcId="{E8124101-587C-4216-9370-2B1F151B0771}" destId="{B1A92B5C-E9A5-4D4B-A68C-754D809EB49B}" srcOrd="1" destOrd="0" presId="urn:microsoft.com/office/officeart/2005/8/layout/hierarchy2"/>
    <dgm:cxn modelId="{0065012D-CF85-4FFB-9215-C0A433FC090F}" type="presOf" srcId="{E8124101-587C-4216-9370-2B1F151B0771}" destId="{CCA7A31F-46C3-4C53-97E4-B5CCCBCCF94B}" srcOrd="0" destOrd="0" presId="urn:microsoft.com/office/officeart/2005/8/layout/hierarchy2"/>
    <dgm:cxn modelId="{39663199-19EA-44BB-A60D-39AE354D7130}" type="presOf" srcId="{D7B10753-FD94-49B3-8CC3-77646C597A6F}" destId="{B955CEB6-12DC-44AD-8549-35C9382F8D7C}" srcOrd="0" destOrd="0" presId="urn:microsoft.com/office/officeart/2005/8/layout/hierarchy2"/>
    <dgm:cxn modelId="{F268979D-C417-4415-80BA-95414F1C0C33}" type="presOf" srcId="{9C677132-DA63-4471-B143-047C65AB32A5}" destId="{FF37561D-7DA0-4CF2-9497-2D3EEB1666A0}" srcOrd="0" destOrd="0" presId="urn:microsoft.com/office/officeart/2005/8/layout/hierarchy2"/>
    <dgm:cxn modelId="{C85541BB-78AC-4ACD-911E-7F44F669809F}" type="presOf" srcId="{F9574F58-1AA2-4A7E-B529-ACCDCB65CB27}" destId="{57981B14-91E9-49CF-96FF-BC17A329E870}" srcOrd="0" destOrd="0" presId="urn:microsoft.com/office/officeart/2005/8/layout/hierarchy2"/>
    <dgm:cxn modelId="{492D5407-AF52-4029-A715-40919968A5D1}" type="presOf" srcId="{DDA3989F-9343-48F9-B11A-0352D5AE7DD4}" destId="{57536284-0D98-46EE-8D3A-BF5621A4EFEE}" srcOrd="0" destOrd="0" presId="urn:microsoft.com/office/officeart/2005/8/layout/hierarchy2"/>
    <dgm:cxn modelId="{EE815A14-F8D0-4B33-93BD-3542E4658DAB}" srcId="{DDA3989F-9343-48F9-B11A-0352D5AE7DD4}" destId="{8847911F-10E2-4CF7-A934-66CC7E1530E0}" srcOrd="0" destOrd="0" parTransId="{9F2044B1-BF19-440F-AC74-E9D8785010FF}" sibTransId="{34830DD3-6ADF-46EE-83B0-92159CB5F3E1}"/>
    <dgm:cxn modelId="{6E70B2BC-EA95-4F19-A394-10220BB6A80E}" type="presParOf" srcId="{57536284-0D98-46EE-8D3A-BF5621A4EFEE}" destId="{ECA68FE1-54F5-4155-9F01-1973EB9B66DC}" srcOrd="0" destOrd="0" presId="urn:microsoft.com/office/officeart/2005/8/layout/hierarchy2"/>
    <dgm:cxn modelId="{AEDB76AE-D4E8-4A65-AC0E-F401E74944C0}" type="presParOf" srcId="{ECA68FE1-54F5-4155-9F01-1973EB9B66DC}" destId="{88D3AC8C-8940-4DFD-AAD3-7F457DF0BD83}" srcOrd="0" destOrd="0" presId="urn:microsoft.com/office/officeart/2005/8/layout/hierarchy2"/>
    <dgm:cxn modelId="{4F62BF30-0F96-427C-8119-193773A0EDA7}" type="presParOf" srcId="{ECA68FE1-54F5-4155-9F01-1973EB9B66DC}" destId="{49CCDE11-4EC8-4859-9414-C337318F0F47}" srcOrd="1" destOrd="0" presId="urn:microsoft.com/office/officeart/2005/8/layout/hierarchy2"/>
    <dgm:cxn modelId="{E510F38D-4785-49D5-AC4D-BC99D773F6D9}" type="presParOf" srcId="{49CCDE11-4EC8-4859-9414-C337318F0F47}" destId="{EBD3803E-B99A-41CB-BA8F-D1DB271C946C}" srcOrd="0" destOrd="0" presId="urn:microsoft.com/office/officeart/2005/8/layout/hierarchy2"/>
    <dgm:cxn modelId="{239B9DAC-2917-4C98-8C93-7F6362D43F7B}" type="presParOf" srcId="{EBD3803E-B99A-41CB-BA8F-D1DB271C946C}" destId="{17C07EBF-2562-49C2-B4AC-F64D53132507}" srcOrd="0" destOrd="0" presId="urn:microsoft.com/office/officeart/2005/8/layout/hierarchy2"/>
    <dgm:cxn modelId="{C1C01FBA-4F82-49C9-9975-9083E40983CC}" type="presParOf" srcId="{49CCDE11-4EC8-4859-9414-C337318F0F47}" destId="{CA2A208C-139F-4F8E-896D-A082183F5F20}" srcOrd="1" destOrd="0" presId="urn:microsoft.com/office/officeart/2005/8/layout/hierarchy2"/>
    <dgm:cxn modelId="{94C7B0CF-795E-4F0D-A046-024CE055DCFD}" type="presParOf" srcId="{CA2A208C-139F-4F8E-896D-A082183F5F20}" destId="{B955CEB6-12DC-44AD-8549-35C9382F8D7C}" srcOrd="0" destOrd="0" presId="urn:microsoft.com/office/officeart/2005/8/layout/hierarchy2"/>
    <dgm:cxn modelId="{4AF981B3-52A2-437C-97A6-E4456310168A}" type="presParOf" srcId="{CA2A208C-139F-4F8E-896D-A082183F5F20}" destId="{FBACFA02-1DDC-43EB-A48A-F928DC866369}" srcOrd="1" destOrd="0" presId="urn:microsoft.com/office/officeart/2005/8/layout/hierarchy2"/>
    <dgm:cxn modelId="{FF1C5CE5-7AD7-4E84-AEAC-4481A0D03A00}" type="presParOf" srcId="{FBACFA02-1DDC-43EB-A48A-F928DC866369}" destId="{EFF33952-68A6-4E88-825B-4C5F71D71FEA}" srcOrd="0" destOrd="0" presId="urn:microsoft.com/office/officeart/2005/8/layout/hierarchy2"/>
    <dgm:cxn modelId="{66EBACDC-DAD0-4619-88F8-9E719443FCED}" type="presParOf" srcId="{EFF33952-68A6-4E88-825B-4C5F71D71FEA}" destId="{E7E50D28-090B-495F-8253-A439E92115F3}" srcOrd="0" destOrd="0" presId="urn:microsoft.com/office/officeart/2005/8/layout/hierarchy2"/>
    <dgm:cxn modelId="{D3DDCB72-3841-4D57-8D11-DA6F8E729779}" type="presParOf" srcId="{FBACFA02-1DDC-43EB-A48A-F928DC866369}" destId="{EE61B305-D8E6-4B72-B204-640681EFC038}" srcOrd="1" destOrd="0" presId="urn:microsoft.com/office/officeart/2005/8/layout/hierarchy2"/>
    <dgm:cxn modelId="{D50565A8-ED98-4C6B-94EC-7A966E10F984}" type="presParOf" srcId="{EE61B305-D8E6-4B72-B204-640681EFC038}" destId="{57981B14-91E9-49CF-96FF-BC17A329E870}" srcOrd="0" destOrd="0" presId="urn:microsoft.com/office/officeart/2005/8/layout/hierarchy2"/>
    <dgm:cxn modelId="{44AC8397-7FD8-4D2B-A82A-AC22D3D3E25F}" type="presParOf" srcId="{EE61B305-D8E6-4B72-B204-640681EFC038}" destId="{732C11F2-AA4B-4E5B-A395-BFEAC571F0E0}" srcOrd="1" destOrd="0" presId="urn:microsoft.com/office/officeart/2005/8/layout/hierarchy2"/>
    <dgm:cxn modelId="{A933BBE2-6C30-490F-8FC3-8000512D6A0B}" type="presParOf" srcId="{49CCDE11-4EC8-4859-9414-C337318F0F47}" destId="{CCA7A31F-46C3-4C53-97E4-B5CCCBCCF94B}" srcOrd="2" destOrd="0" presId="urn:microsoft.com/office/officeart/2005/8/layout/hierarchy2"/>
    <dgm:cxn modelId="{113204F0-A1A2-494B-92F2-8AC947DF9205}" type="presParOf" srcId="{CCA7A31F-46C3-4C53-97E4-B5CCCBCCF94B}" destId="{B1A92B5C-E9A5-4D4B-A68C-754D809EB49B}" srcOrd="0" destOrd="0" presId="urn:microsoft.com/office/officeart/2005/8/layout/hierarchy2"/>
    <dgm:cxn modelId="{082B8775-2458-40E7-B71D-677A35E738D6}" type="presParOf" srcId="{49CCDE11-4EC8-4859-9414-C337318F0F47}" destId="{306BC670-D1C4-483B-9F08-003E5D374A49}" srcOrd="3" destOrd="0" presId="urn:microsoft.com/office/officeart/2005/8/layout/hierarchy2"/>
    <dgm:cxn modelId="{5BF160BE-29D8-48D6-8E95-8C61FB6CB418}" type="presParOf" srcId="{306BC670-D1C4-483B-9F08-003E5D374A49}" destId="{FF37561D-7DA0-4CF2-9497-2D3EEB1666A0}" srcOrd="0" destOrd="0" presId="urn:microsoft.com/office/officeart/2005/8/layout/hierarchy2"/>
    <dgm:cxn modelId="{41493BF8-15B2-419F-BF64-607533EFD457}" type="presParOf" srcId="{306BC670-D1C4-483B-9F08-003E5D374A49}" destId="{C0E4E288-7387-4554-A960-F80D9EA6A9AA}" srcOrd="1" destOrd="0" presId="urn:microsoft.com/office/officeart/2005/8/layout/hierarchy2"/>
    <dgm:cxn modelId="{6B733562-D7BB-493B-A067-EEB8F418E538}" type="presParOf" srcId="{C0E4E288-7387-4554-A960-F80D9EA6A9AA}" destId="{FC751482-23E5-498B-883F-CB19E454DC80}" srcOrd="0" destOrd="0" presId="urn:microsoft.com/office/officeart/2005/8/layout/hierarchy2"/>
    <dgm:cxn modelId="{CF2733E4-C56C-4F02-A2A4-9D8097A7BDC7}" type="presParOf" srcId="{FC751482-23E5-498B-883F-CB19E454DC80}" destId="{22FC0E04-CE18-4D35-B992-2A84743258FA}" srcOrd="0" destOrd="0" presId="urn:microsoft.com/office/officeart/2005/8/layout/hierarchy2"/>
    <dgm:cxn modelId="{D2076255-FDC6-4F6F-A076-EE8550981CCF}" type="presParOf" srcId="{C0E4E288-7387-4554-A960-F80D9EA6A9AA}" destId="{E95F8407-6A7C-4926-9722-CD3F763A8C88}" srcOrd="1" destOrd="0" presId="urn:microsoft.com/office/officeart/2005/8/layout/hierarchy2"/>
    <dgm:cxn modelId="{34124249-9AF4-48ED-B370-356139A9ADBF}" type="presParOf" srcId="{E95F8407-6A7C-4926-9722-CD3F763A8C88}" destId="{759CBAF3-8478-417A-91D4-771111D26579}" srcOrd="0" destOrd="0" presId="urn:microsoft.com/office/officeart/2005/8/layout/hierarchy2"/>
    <dgm:cxn modelId="{0A77CDC5-28FB-42C0-89CD-AA591F40C631}" type="presParOf" srcId="{E95F8407-6A7C-4926-9722-CD3F763A8C88}" destId="{C26BFE30-892F-4A67-9FD4-18910586836F}" srcOrd="1" destOrd="0" presId="urn:microsoft.com/office/officeart/2005/8/layout/hierarchy2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115F5-5F4F-45CD-9762-85223EA2F946}">
      <dsp:nvSpPr>
        <dsp:cNvPr id="0" name=""/>
        <dsp:cNvSpPr/>
      </dsp:nvSpPr>
      <dsp:spPr>
        <a:xfrm rot="5400000">
          <a:off x="1827323" y="360259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>
              <a:latin typeface="微软雅黑" pitchFamily="34" charset="-122"/>
              <a:ea typeface="微软雅黑" pitchFamily="34" charset="-122"/>
            </a:rPr>
            <a:t>对齐</a:t>
          </a:r>
          <a:endParaRPr lang="zh-CN" sz="21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068039" y="469272"/>
        <a:ext cx="718700" cy="826091"/>
      </dsp:txXfrm>
    </dsp:sp>
    <dsp:sp modelId="{4C623F21-34DF-4AEF-BB1E-24F267D59401}">
      <dsp:nvSpPr>
        <dsp:cNvPr id="0" name=""/>
        <dsp:cNvSpPr/>
      </dsp:nvSpPr>
      <dsp:spPr>
        <a:xfrm>
          <a:off x="2981131" y="522277"/>
          <a:ext cx="1339348" cy="72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F2018-449F-4F34-BB97-FC052B12253A}">
      <dsp:nvSpPr>
        <dsp:cNvPr id="0" name=""/>
        <dsp:cNvSpPr/>
      </dsp:nvSpPr>
      <dsp:spPr>
        <a:xfrm rot="5400000">
          <a:off x="699677" y="360259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940393" y="469272"/>
        <a:ext cx="718700" cy="826091"/>
      </dsp:txXfrm>
    </dsp:sp>
    <dsp:sp modelId="{E6457F96-97FF-462C-8073-F76E80CEAF07}">
      <dsp:nvSpPr>
        <dsp:cNvPr id="0" name=""/>
        <dsp:cNvSpPr/>
      </dsp:nvSpPr>
      <dsp:spPr>
        <a:xfrm rot="5400000">
          <a:off x="1261340" y="1378932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>
              <a:latin typeface="微软雅黑" pitchFamily="34" charset="-122"/>
              <a:ea typeface="微软雅黑" pitchFamily="34" charset="-122"/>
            </a:rPr>
            <a:t>聚拢</a:t>
          </a:r>
          <a:endParaRPr lang="zh-CN" sz="21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1502056" y="1487945"/>
        <a:ext cx="718700" cy="826091"/>
      </dsp:txXfrm>
    </dsp:sp>
    <dsp:sp modelId="{E44CECA8-E010-449C-94C2-D3322BC3CA0B}">
      <dsp:nvSpPr>
        <dsp:cNvPr id="0" name=""/>
        <dsp:cNvSpPr/>
      </dsp:nvSpPr>
      <dsp:spPr>
        <a:xfrm>
          <a:off x="0" y="1540950"/>
          <a:ext cx="1296144" cy="72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0B3383-30C8-4E9B-8426-5C65C23455CB}">
      <dsp:nvSpPr>
        <dsp:cNvPr id="0" name=""/>
        <dsp:cNvSpPr/>
      </dsp:nvSpPr>
      <dsp:spPr>
        <a:xfrm rot="5400000">
          <a:off x="2388985" y="1378932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629701" y="1487945"/>
        <a:ext cx="718700" cy="826091"/>
      </dsp:txXfrm>
    </dsp:sp>
    <dsp:sp modelId="{66488C0E-C7A8-4352-A7E3-B35F3C0E035A}">
      <dsp:nvSpPr>
        <dsp:cNvPr id="0" name=""/>
        <dsp:cNvSpPr/>
      </dsp:nvSpPr>
      <dsp:spPr>
        <a:xfrm rot="5400000">
          <a:off x="1827323" y="2397605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降噪</a:t>
          </a:r>
          <a:endParaRPr lang="zh-CN" sz="21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068039" y="2506618"/>
        <a:ext cx="718700" cy="826091"/>
      </dsp:txXfrm>
    </dsp:sp>
    <dsp:sp modelId="{BCE1624D-F085-40FB-B12B-EA1C99CD33E3}">
      <dsp:nvSpPr>
        <dsp:cNvPr id="0" name=""/>
        <dsp:cNvSpPr/>
      </dsp:nvSpPr>
      <dsp:spPr>
        <a:xfrm>
          <a:off x="2981131" y="2559623"/>
          <a:ext cx="1339348" cy="72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5A013-72B5-4CD3-8381-5B992DBADD64}">
      <dsp:nvSpPr>
        <dsp:cNvPr id="0" name=""/>
        <dsp:cNvSpPr/>
      </dsp:nvSpPr>
      <dsp:spPr>
        <a:xfrm rot="5400000">
          <a:off x="699677" y="2397605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940393" y="2506618"/>
        <a:ext cx="718700" cy="826091"/>
      </dsp:txXfrm>
    </dsp:sp>
    <dsp:sp modelId="{93C1231B-9BE7-46EC-8C9F-2F316BC4EABB}">
      <dsp:nvSpPr>
        <dsp:cNvPr id="0" name=""/>
        <dsp:cNvSpPr/>
      </dsp:nvSpPr>
      <dsp:spPr>
        <a:xfrm rot="5400000">
          <a:off x="1261340" y="3416278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>
              <a:latin typeface="微软雅黑" pitchFamily="34" charset="-122"/>
              <a:ea typeface="微软雅黑" pitchFamily="34" charset="-122"/>
            </a:rPr>
            <a:t>重复</a:t>
          </a:r>
          <a:endParaRPr lang="zh-CN" sz="21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1502056" y="3525291"/>
        <a:ext cx="718700" cy="826091"/>
      </dsp:txXfrm>
    </dsp:sp>
    <dsp:sp modelId="{F3B2017C-930D-436D-9BB1-6A918365DBF0}">
      <dsp:nvSpPr>
        <dsp:cNvPr id="0" name=""/>
        <dsp:cNvSpPr/>
      </dsp:nvSpPr>
      <dsp:spPr>
        <a:xfrm>
          <a:off x="0" y="3578296"/>
          <a:ext cx="1296144" cy="72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1E5F3-B3AC-4C56-801B-62336B7DDD5B}">
      <dsp:nvSpPr>
        <dsp:cNvPr id="0" name=""/>
        <dsp:cNvSpPr/>
      </dsp:nvSpPr>
      <dsp:spPr>
        <a:xfrm rot="5400000">
          <a:off x="2388985" y="3416278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629701" y="3525291"/>
        <a:ext cx="718700" cy="826091"/>
      </dsp:txXfrm>
    </dsp:sp>
    <dsp:sp modelId="{45E718D9-7DD7-49FF-A5AB-2CA5CA809029}">
      <dsp:nvSpPr>
        <dsp:cNvPr id="0" name=""/>
        <dsp:cNvSpPr/>
      </dsp:nvSpPr>
      <dsp:spPr>
        <a:xfrm rot="5400000">
          <a:off x="1827323" y="4434951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>
              <a:latin typeface="微软雅黑" pitchFamily="34" charset="-122"/>
              <a:ea typeface="微软雅黑" pitchFamily="34" charset="-122"/>
            </a:rPr>
            <a:t>对比</a:t>
          </a:r>
          <a:endParaRPr lang="zh-CN" sz="21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068039" y="4543964"/>
        <a:ext cx="718700" cy="826091"/>
      </dsp:txXfrm>
    </dsp:sp>
    <dsp:sp modelId="{BE2587D3-F684-48FE-976E-3E45DDD2AEDB}">
      <dsp:nvSpPr>
        <dsp:cNvPr id="0" name=""/>
        <dsp:cNvSpPr/>
      </dsp:nvSpPr>
      <dsp:spPr>
        <a:xfrm>
          <a:off x="2981131" y="4596969"/>
          <a:ext cx="1339348" cy="72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12EB0-FAE6-4049-9B84-7A21FAE1738C}">
      <dsp:nvSpPr>
        <dsp:cNvPr id="0" name=""/>
        <dsp:cNvSpPr/>
      </dsp:nvSpPr>
      <dsp:spPr>
        <a:xfrm rot="5400000">
          <a:off x="699677" y="4434951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940393" y="4543964"/>
        <a:ext cx="718700" cy="826091"/>
      </dsp:txXfrm>
    </dsp:sp>
    <dsp:sp modelId="{94059B67-898B-4432-BF4B-E7E7F0195AE6}">
      <dsp:nvSpPr>
        <dsp:cNvPr id="0" name=""/>
        <dsp:cNvSpPr/>
      </dsp:nvSpPr>
      <dsp:spPr>
        <a:xfrm rot="5400000">
          <a:off x="1261340" y="5453624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>
              <a:latin typeface="微软雅黑" pitchFamily="34" charset="-122"/>
              <a:ea typeface="微软雅黑" pitchFamily="34" charset="-122"/>
            </a:rPr>
            <a:t>留白</a:t>
          </a:r>
          <a:endParaRPr lang="zh-CN" sz="21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1502056" y="5562637"/>
        <a:ext cx="718700" cy="826091"/>
      </dsp:txXfrm>
    </dsp:sp>
    <dsp:sp modelId="{B2024495-DB7C-45AA-90C4-EE11A8AA0DCB}">
      <dsp:nvSpPr>
        <dsp:cNvPr id="0" name=""/>
        <dsp:cNvSpPr/>
      </dsp:nvSpPr>
      <dsp:spPr>
        <a:xfrm>
          <a:off x="0" y="5615642"/>
          <a:ext cx="1296144" cy="72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514231-5142-4FDC-A930-9CC5465F7265}">
      <dsp:nvSpPr>
        <dsp:cNvPr id="0" name=""/>
        <dsp:cNvSpPr/>
      </dsp:nvSpPr>
      <dsp:spPr>
        <a:xfrm rot="5400000">
          <a:off x="2388985" y="5453624"/>
          <a:ext cx="1200133" cy="10441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50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629701" y="5562637"/>
        <a:ext cx="718700" cy="826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4031A-5D0D-419F-A1AD-88F94DA6930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9F9F4-9379-4772-A3D9-371717CC14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22642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Arial" pitchFamily="34" charset="0"/>
            </a:endParaRPr>
          </a:p>
        </p:txBody>
      </p:sp>
      <p:sp>
        <p:nvSpPr>
          <p:cNvPr id="11264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F9FE49-9FA6-46D8-85BC-8EBDE055CB94}" type="slidenum">
              <a:rPr lang="en-US" altLang="zh-CN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一个红色的方块在六个蓝色中间，会不会显得特别突出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好看吗？想看吗？你看吗？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、增加段落间距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、段落之间增加一条线，线可以做渐变填充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6851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B3E8A3-BE81-4873-9852-4AE9ACA4D497}" type="slidenum">
              <a:rPr lang="en-US" altLang="zh-CN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标题</a:t>
            </a:r>
            <a:r>
              <a:rPr lang="zh-CN" altLang="en-US" baseline="0" dirty="0" smtClean="0"/>
              <a:t> 正文都重新对齐，造成标题和正文之间的分离，你也可以增加一条竖线增强分离的视觉效果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68517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给大标题文本框设置一个颜色</a:t>
            </a:r>
            <a:endParaRPr lang="en-US" altLang="zh-CN" dirty="0" smtClean="0"/>
          </a:p>
          <a:p>
            <a:r>
              <a:rPr lang="zh-CN" altLang="en-US" dirty="0" smtClean="0"/>
              <a:t>你也可以隔一段文字在后面增加一个色块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68517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、增加段落间距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、段落之间增加一条线，线可以做渐变填充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68517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、增加段落间距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、段落之间增加一条线，线可以做渐变填充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68517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B3E8A3-BE81-4873-9852-4AE9ACA4D497}" type="slidenum">
              <a:rPr lang="en-US" altLang="zh-CN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、增加段落间距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、段落之间增加一条线，线可以做渐变填充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68517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、增加段落间距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、段落之间增加一条线，线可以做渐变填充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6851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B3E8A3-BE81-4873-9852-4AE9ACA4D497}" type="slidenum">
              <a:rPr lang="en-US" altLang="zh-CN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0498C-5C3F-45E3-AAFA-F8AE84CF6E57}" type="slidenum">
              <a:rPr lang="en-US" altLang="zh-CN"/>
              <a:pPr>
                <a:defRPr/>
              </a:pPr>
              <a:t>102</a:t>
            </a:fld>
            <a:endParaRPr lang="en-US" altLang="zh-CN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右键点击页面空白处，弹出快捷菜单，选择</a:t>
            </a:r>
            <a:r>
              <a:rPr lang="en-US" altLang="zh-CN" smtClean="0"/>
              <a:t>【</a:t>
            </a:r>
            <a:r>
              <a:rPr lang="zh-CN" altLang="en-US" smtClean="0"/>
              <a:t>网格和参考线</a:t>
            </a:r>
            <a:r>
              <a:rPr lang="en-US" altLang="zh-CN" smtClean="0"/>
              <a:t>】</a:t>
            </a:r>
            <a:r>
              <a:rPr lang="zh-CN" altLang="en-US" smtClean="0"/>
              <a:t>，出现</a:t>
            </a:r>
            <a:r>
              <a:rPr lang="en-US" altLang="zh-CN" smtClean="0"/>
              <a:t>【</a:t>
            </a:r>
            <a:r>
              <a:rPr lang="zh-CN" altLang="en-US" smtClean="0"/>
              <a:t>网格线和参考线</a:t>
            </a:r>
            <a:r>
              <a:rPr lang="en-US" altLang="zh-CN" smtClean="0"/>
              <a:t>】</a:t>
            </a:r>
            <a:r>
              <a:rPr lang="zh-CN" altLang="en-US" smtClean="0"/>
              <a:t>设置窗口</a:t>
            </a:r>
            <a:r>
              <a:rPr lang="en-US" altLang="zh-CN" smtClean="0"/>
              <a:t>,</a:t>
            </a:r>
            <a:r>
              <a:rPr lang="zh-CN" altLang="en-US" smtClean="0"/>
              <a:t>选择</a:t>
            </a:r>
            <a:r>
              <a:rPr lang="en-US" altLang="zh-CN" smtClean="0"/>
              <a:t>【</a:t>
            </a:r>
            <a:r>
              <a:rPr lang="zh-CN" altLang="en-US" smtClean="0"/>
              <a:t>对象与网格对齐</a:t>
            </a:r>
            <a:r>
              <a:rPr lang="en-US" altLang="zh-CN" smtClean="0"/>
              <a:t>】</a:t>
            </a:r>
            <a:r>
              <a:rPr lang="zh-CN" altLang="en-US" smtClean="0"/>
              <a:t>，对象将按你设置的网格间距进行移动。选择</a:t>
            </a:r>
            <a:r>
              <a:rPr lang="en-US" altLang="zh-CN" smtClean="0"/>
              <a:t>【</a:t>
            </a:r>
            <a:r>
              <a:rPr lang="zh-CN" altLang="en-US" smtClean="0"/>
              <a:t>屏幕上显示绘图参考线</a:t>
            </a:r>
            <a:r>
              <a:rPr lang="en-US" altLang="zh-CN" smtClean="0"/>
              <a:t>】</a:t>
            </a:r>
            <a:r>
              <a:rPr lang="zh-CN" altLang="en-US" smtClean="0"/>
              <a:t>，将在屏幕上出现两根参考线。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0A0F65-AD5C-448E-8B35-685CF6B9B7DB}" type="slidenum">
              <a:rPr lang="zh-CN" altLang="en-US" smtClean="0"/>
              <a:pPr>
                <a:defRPr/>
              </a:pPr>
              <a:t>105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>
                <a:latin typeface="Arial" pitchFamily="34" charset="0"/>
              </a:rPr>
              <a:t>没做多少工作的人，口才不足的人尤其要重视幻灯片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>
              <a:latin typeface="Arial" pitchFamily="34" charset="0"/>
            </a:endParaRPr>
          </a:p>
        </p:txBody>
      </p:sp>
      <p:sp>
        <p:nvSpPr>
          <p:cNvPr id="140292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6F0D06-CD45-442E-A20F-6F369035679C}" type="slidenum">
              <a:rPr lang="en-US" altLang="zh-CN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115</a:t>
            </a:fld>
            <a:endParaRPr lang="en-US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、调整不同字体大小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、重复高度：保持一致性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131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我们有</a:t>
            </a:r>
            <a:r>
              <a:rPr lang="en-US" altLang="zh-CN" smtClean="0"/>
              <a:t>70%</a:t>
            </a:r>
            <a:r>
              <a:rPr lang="zh-CN" altLang="en-US" smtClean="0"/>
              <a:t>的人是视觉思维型的动物，对他们来说，对图的理解速度要远远快于对文字的理解速度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A9F613-4F18-45B3-A319-ECD53AE002A5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136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7F4189-9086-4A0E-845F-06BEAF517ED1}" type="slidenum">
              <a:rPr lang="en-US" altLang="zh-CN"/>
              <a:pPr>
                <a:defRPr/>
              </a:pPr>
              <a:t>148</a:t>
            </a:fld>
            <a:endParaRPr lang="en-US" altLang="zh-CN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mtClean="0"/>
              <a:t>若不想拆分页面，则可以通过设置动画，让要点一条一条显示。这样观众的注意力便会紧跟演讲者，也不会造成信息超载的情况。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en-US" altLang="zh-CN" b="1" smtClean="0"/>
              <a:t>Tips:</a:t>
            </a:r>
            <a:r>
              <a:rPr lang="zh-CN" altLang="en-US" b="1" smtClean="0"/>
              <a:t>如何设置动画？</a:t>
            </a:r>
          </a:p>
          <a:p>
            <a:pPr eaLnBrk="1" hangingPunct="1"/>
            <a:r>
              <a:rPr lang="en-US" altLang="zh-CN" smtClean="0"/>
              <a:t>1.</a:t>
            </a:r>
            <a:r>
              <a:rPr lang="zh-CN" altLang="en-US" smtClean="0"/>
              <a:t>选中文字</a:t>
            </a:r>
          </a:p>
          <a:p>
            <a:pPr eaLnBrk="1" hangingPunct="1"/>
            <a:r>
              <a:rPr lang="en-US" altLang="zh-CN" smtClean="0"/>
              <a:t>2.</a:t>
            </a:r>
            <a:r>
              <a:rPr lang="zh-CN" altLang="en-US" smtClean="0"/>
              <a:t>幻灯片放映</a:t>
            </a:r>
            <a:r>
              <a:rPr lang="en-US" altLang="zh-CN" smtClean="0"/>
              <a:t>—</a:t>
            </a:r>
            <a:r>
              <a:rPr lang="zh-CN" altLang="en-US" smtClean="0"/>
              <a:t>自定义动画</a:t>
            </a:r>
            <a:r>
              <a:rPr lang="en-US" altLang="zh-CN" smtClean="0"/>
              <a:t>—</a:t>
            </a:r>
            <a:r>
              <a:rPr lang="zh-CN" altLang="en-US" smtClean="0"/>
              <a:t>添加效果</a:t>
            </a:r>
            <a:r>
              <a:rPr lang="en-US" altLang="zh-CN" smtClean="0"/>
              <a:t>—</a:t>
            </a:r>
            <a:r>
              <a:rPr lang="zh-CN" altLang="en-US" smtClean="0"/>
              <a:t>进入</a:t>
            </a:r>
            <a:r>
              <a:rPr lang="en-US" altLang="zh-CN" smtClean="0"/>
              <a:t>—</a:t>
            </a:r>
            <a:r>
              <a:rPr lang="zh-CN" altLang="en-US" smtClean="0"/>
              <a:t>上升</a:t>
            </a:r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212E2-675B-4CF2-8B54-FF6685DFAEDC}" type="slidenum">
              <a:rPr lang="zh-CN" altLang="en-US" smtClean="0"/>
              <a:pPr>
                <a:defRPr/>
              </a:pPr>
              <a:t>150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B6E32-1B03-4969-A788-B6291C395778}" type="slidenum">
              <a:rPr lang="zh-CN" altLang="en-US" smtClean="0"/>
              <a:pPr/>
              <a:t>153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B3E8A3-BE81-4873-9852-4AE9ACA4D497}" type="slidenum">
              <a:rPr lang="en-US" altLang="zh-CN"/>
              <a:pPr>
                <a:defRPr/>
              </a:pPr>
              <a:t>156</a:t>
            </a:fld>
            <a:endParaRPr lang="en-US" altLang="zh-CN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B3E8A3-BE81-4873-9852-4AE9ACA4D497}" type="slidenum">
              <a:rPr lang="en-US" altLang="zh-CN"/>
              <a:pPr>
                <a:defRPr/>
              </a:pPr>
              <a:t>157</a:t>
            </a:fld>
            <a:endParaRPr lang="en-US" altLang="zh-CN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B3E8A3-BE81-4873-9852-4AE9ACA4D497}" type="slidenum">
              <a:rPr lang="en-US" altLang="zh-CN"/>
              <a:pPr>
                <a:defRPr/>
              </a:pPr>
              <a:t>158</a:t>
            </a:fld>
            <a:endParaRPr lang="en-US" altLang="zh-CN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4A19-5F5B-404C-BFA3-29CA52B7F397}" type="slidenum">
              <a:rPr lang="en-US" altLang="zh-CN"/>
              <a:pPr>
                <a:defRPr/>
              </a:pPr>
              <a:t>176</a:t>
            </a:fld>
            <a:endParaRPr lang="en-US" altLang="zh-CN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七个方块，请观众说一下，他么之间有什么关系？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对齐以后，同样七个方块，请观众说一下，他么之间有什么关系？</a:t>
            </a:r>
            <a:endParaRPr lang="en-US" altLang="zh-CN" dirty="0" smtClean="0"/>
          </a:p>
          <a:p>
            <a:r>
              <a:rPr lang="zh-CN" altLang="en-US" dirty="0" smtClean="0"/>
              <a:t>是不是感觉对齐的三个方块被分在了同一组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聚拢以后，同样七个方块，请观众说一下，他么之间有什么关系？</a:t>
            </a:r>
            <a:endParaRPr lang="en-US" altLang="zh-CN" dirty="0" smtClean="0"/>
          </a:p>
          <a:p>
            <a:r>
              <a:rPr lang="zh-CN" altLang="en-US" dirty="0" smtClean="0"/>
              <a:t>是不是感觉凑在一起的三个方块被分在了同一组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9F9F4-9379-4772-A3D9-371717CC14F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769" y="2130819"/>
            <a:ext cx="7772467" cy="14697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533" y="3886109"/>
            <a:ext cx="6400934" cy="1752475"/>
          </a:xfrm>
        </p:spPr>
        <p:txBody>
          <a:bodyPr/>
          <a:lstStyle>
            <a:lvl1pPr marL="0" indent="0" algn="ctr">
              <a:buNone/>
              <a:defRPr/>
            </a:lvl1pPr>
            <a:lvl2pPr marL="393762" indent="0" algn="ctr">
              <a:buNone/>
              <a:defRPr/>
            </a:lvl2pPr>
            <a:lvl3pPr marL="787524" indent="0" algn="ctr">
              <a:buNone/>
              <a:defRPr/>
            </a:lvl3pPr>
            <a:lvl4pPr marL="1181287" indent="0" algn="ctr">
              <a:buNone/>
              <a:defRPr/>
            </a:lvl4pPr>
            <a:lvl5pPr marL="1575047" indent="0" algn="ctr">
              <a:buNone/>
              <a:defRPr/>
            </a:lvl5pPr>
            <a:lvl6pPr marL="1968811" indent="0" algn="ctr">
              <a:buNone/>
              <a:defRPr/>
            </a:lvl6pPr>
            <a:lvl7pPr marL="2362573" indent="0" algn="ctr">
              <a:buNone/>
              <a:defRPr/>
            </a:lvl7pPr>
            <a:lvl8pPr marL="2756336" indent="0" algn="ctr">
              <a:buNone/>
              <a:defRPr/>
            </a:lvl8pPr>
            <a:lvl9pPr marL="3150097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BE2AA0-3344-424C-9CC0-819DB7FB3A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642C1-85F1-4D66-9CAC-7C37BFC999C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1930" y="4406507"/>
            <a:ext cx="7772466" cy="1362879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1930" y="2907197"/>
            <a:ext cx="7772466" cy="1499308"/>
          </a:xfrm>
        </p:spPr>
        <p:txBody>
          <a:bodyPr anchor="b"/>
          <a:lstStyle>
            <a:lvl1pPr marL="0" indent="0">
              <a:buNone/>
              <a:defRPr sz="1700"/>
            </a:lvl1pPr>
            <a:lvl2pPr marL="393762" indent="0">
              <a:buNone/>
              <a:defRPr sz="1600"/>
            </a:lvl2pPr>
            <a:lvl3pPr marL="787524" indent="0">
              <a:buNone/>
              <a:defRPr sz="1400"/>
            </a:lvl3pPr>
            <a:lvl4pPr marL="1181287" indent="0">
              <a:buNone/>
              <a:defRPr sz="1200"/>
            </a:lvl4pPr>
            <a:lvl5pPr marL="1575047" indent="0">
              <a:buNone/>
              <a:defRPr sz="1200"/>
            </a:lvl5pPr>
            <a:lvl6pPr marL="1968811" indent="0">
              <a:buNone/>
              <a:defRPr sz="1200"/>
            </a:lvl6pPr>
            <a:lvl7pPr marL="2362573" indent="0">
              <a:buNone/>
              <a:defRPr sz="1200"/>
            </a:lvl7pPr>
            <a:lvl8pPr marL="2756336" indent="0">
              <a:buNone/>
              <a:defRPr sz="1200"/>
            </a:lvl8pPr>
            <a:lvl9pPr marL="3150097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73580D-630A-4A4F-BE2C-F77DD703896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769" y="1980327"/>
            <a:ext cx="3821273" cy="411536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5623" y="1980327"/>
            <a:ext cx="3822612" cy="411536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4CFC2C-D273-4DE0-A283-E7DDF559D31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734" y="274267"/>
            <a:ext cx="8230537" cy="114346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6732" y="1534471"/>
            <a:ext cx="4040932" cy="6399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3762" indent="0">
              <a:buNone/>
              <a:defRPr sz="1700" b="1"/>
            </a:lvl2pPr>
            <a:lvl3pPr marL="787524" indent="0">
              <a:buNone/>
              <a:defRPr sz="1600" b="1"/>
            </a:lvl3pPr>
            <a:lvl4pPr marL="1181287" indent="0">
              <a:buNone/>
              <a:defRPr sz="1400" b="1"/>
            </a:lvl4pPr>
            <a:lvl5pPr marL="1575047" indent="0">
              <a:buNone/>
              <a:defRPr sz="1400" b="1"/>
            </a:lvl5pPr>
            <a:lvl6pPr marL="1968811" indent="0">
              <a:buNone/>
              <a:defRPr sz="1400" b="1"/>
            </a:lvl6pPr>
            <a:lvl7pPr marL="2362573" indent="0">
              <a:buNone/>
              <a:defRPr sz="1400" b="1"/>
            </a:lvl7pPr>
            <a:lvl8pPr marL="2756336" indent="0">
              <a:buNone/>
              <a:defRPr sz="1400" b="1"/>
            </a:lvl8pPr>
            <a:lvl9pPr marL="3150097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6732" y="2174422"/>
            <a:ext cx="4040932" cy="3952211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999" y="1534471"/>
            <a:ext cx="4042272" cy="6399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3762" indent="0">
              <a:buNone/>
              <a:defRPr sz="1700" b="1"/>
            </a:lvl2pPr>
            <a:lvl3pPr marL="787524" indent="0">
              <a:buNone/>
              <a:defRPr sz="1600" b="1"/>
            </a:lvl3pPr>
            <a:lvl4pPr marL="1181287" indent="0">
              <a:buNone/>
              <a:defRPr sz="1400" b="1"/>
            </a:lvl4pPr>
            <a:lvl5pPr marL="1575047" indent="0">
              <a:buNone/>
              <a:defRPr sz="1400" b="1"/>
            </a:lvl5pPr>
            <a:lvl6pPr marL="1968811" indent="0">
              <a:buNone/>
              <a:defRPr sz="1400" b="1"/>
            </a:lvl6pPr>
            <a:lvl7pPr marL="2362573" indent="0">
              <a:buNone/>
              <a:defRPr sz="1400" b="1"/>
            </a:lvl7pPr>
            <a:lvl8pPr marL="2756336" indent="0">
              <a:buNone/>
              <a:defRPr sz="1400" b="1"/>
            </a:lvl8pPr>
            <a:lvl9pPr marL="3150097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999" y="2174422"/>
            <a:ext cx="4042272" cy="3952211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47F42E-A15E-44A5-8C3C-9561278F198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DD16A9-83CB-4FF3-B71A-2643CD06DF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3F4EE5-0962-4ECF-B213-D5D80BEB5CD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734" y="272860"/>
            <a:ext cx="3008265" cy="1161753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828" y="272860"/>
            <a:ext cx="5112442" cy="58537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6734" y="1434610"/>
            <a:ext cx="3008265" cy="4692020"/>
          </a:xfrm>
        </p:spPr>
        <p:txBody>
          <a:bodyPr/>
          <a:lstStyle>
            <a:lvl1pPr marL="0" indent="0">
              <a:buNone/>
              <a:defRPr sz="1200"/>
            </a:lvl1pPr>
            <a:lvl2pPr marL="393762" indent="0">
              <a:buNone/>
              <a:defRPr sz="1000"/>
            </a:lvl2pPr>
            <a:lvl3pPr marL="787524" indent="0">
              <a:buNone/>
              <a:defRPr sz="900"/>
            </a:lvl3pPr>
            <a:lvl4pPr marL="1181287" indent="0">
              <a:buNone/>
              <a:defRPr sz="800"/>
            </a:lvl4pPr>
            <a:lvl5pPr marL="1575047" indent="0">
              <a:buNone/>
              <a:defRPr sz="800"/>
            </a:lvl5pPr>
            <a:lvl6pPr marL="1968811" indent="0">
              <a:buNone/>
              <a:defRPr sz="800"/>
            </a:lvl6pPr>
            <a:lvl7pPr marL="2362573" indent="0">
              <a:buNone/>
              <a:defRPr sz="800"/>
            </a:lvl7pPr>
            <a:lvl8pPr marL="2756336" indent="0">
              <a:buNone/>
              <a:defRPr sz="800"/>
            </a:lvl8pPr>
            <a:lvl9pPr marL="3150097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5085F5-8AD1-4A72-8791-DEEAAA104A1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01" y="4800319"/>
            <a:ext cx="5486132" cy="566811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01" y="613227"/>
            <a:ext cx="5486132" cy="4113957"/>
          </a:xfrm>
        </p:spPr>
        <p:txBody>
          <a:bodyPr/>
          <a:lstStyle>
            <a:lvl1pPr marL="0" indent="0">
              <a:buNone/>
              <a:defRPr sz="2800"/>
            </a:lvl1pPr>
            <a:lvl2pPr marL="393762" indent="0">
              <a:buNone/>
              <a:defRPr sz="2400"/>
            </a:lvl2pPr>
            <a:lvl3pPr marL="787524" indent="0">
              <a:buNone/>
              <a:defRPr sz="2100"/>
            </a:lvl3pPr>
            <a:lvl4pPr marL="1181287" indent="0">
              <a:buNone/>
              <a:defRPr sz="1700"/>
            </a:lvl4pPr>
            <a:lvl5pPr marL="1575047" indent="0">
              <a:buNone/>
              <a:defRPr sz="1700"/>
            </a:lvl5pPr>
            <a:lvl6pPr marL="1968811" indent="0">
              <a:buNone/>
              <a:defRPr sz="1700"/>
            </a:lvl6pPr>
            <a:lvl7pPr marL="2362573" indent="0">
              <a:buNone/>
              <a:defRPr sz="1700"/>
            </a:lvl7pPr>
            <a:lvl8pPr marL="2756336" indent="0">
              <a:buNone/>
              <a:defRPr sz="1700"/>
            </a:lvl8pPr>
            <a:lvl9pPr marL="3150097" indent="0">
              <a:buNone/>
              <a:defRPr sz="1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01" y="5367130"/>
            <a:ext cx="5486132" cy="804507"/>
          </a:xfrm>
        </p:spPr>
        <p:txBody>
          <a:bodyPr/>
          <a:lstStyle>
            <a:lvl1pPr marL="0" indent="0">
              <a:buNone/>
              <a:defRPr sz="1200"/>
            </a:lvl1pPr>
            <a:lvl2pPr marL="393762" indent="0">
              <a:buNone/>
              <a:defRPr sz="1000"/>
            </a:lvl2pPr>
            <a:lvl3pPr marL="787524" indent="0">
              <a:buNone/>
              <a:defRPr sz="900"/>
            </a:lvl3pPr>
            <a:lvl4pPr marL="1181287" indent="0">
              <a:buNone/>
              <a:defRPr sz="800"/>
            </a:lvl4pPr>
            <a:lvl5pPr marL="1575047" indent="0">
              <a:buNone/>
              <a:defRPr sz="800"/>
            </a:lvl5pPr>
            <a:lvl6pPr marL="1968811" indent="0">
              <a:buNone/>
              <a:defRPr sz="800"/>
            </a:lvl6pPr>
            <a:lvl7pPr marL="2362573" indent="0">
              <a:buNone/>
              <a:defRPr sz="800"/>
            </a:lvl7pPr>
            <a:lvl8pPr marL="2756336" indent="0">
              <a:buNone/>
              <a:defRPr sz="800"/>
            </a:lvl8pPr>
            <a:lvl9pPr marL="3150097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3534EF-8BEF-4B80-9343-B3E72819E85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18A377-9880-4084-91FD-3C123CF4CAB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6124" y="610413"/>
            <a:ext cx="1942112" cy="5485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766" y="610413"/>
            <a:ext cx="5701774" cy="5485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04B027-53C0-4FCE-A9D7-3B2304AB48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769" y="610413"/>
            <a:ext cx="7772467" cy="5485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769" y="6247590"/>
            <a:ext cx="1904609" cy="458513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792" y="6247590"/>
            <a:ext cx="2894416" cy="458513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627" y="6247590"/>
            <a:ext cx="1904609" cy="458513"/>
          </a:xfrm>
        </p:spPr>
        <p:txBody>
          <a:bodyPr/>
          <a:lstStyle>
            <a:lvl1pPr>
              <a:defRPr/>
            </a:lvl1pPr>
          </a:lstStyle>
          <a:p>
            <a:fld id="{33C9521F-6913-4D8B-9A37-1AB5359CE50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769" y="610413"/>
            <a:ext cx="7772467" cy="11420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769" y="1980327"/>
            <a:ext cx="3821273" cy="4115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5623" y="1980327"/>
            <a:ext cx="3822612" cy="4115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769" y="6247590"/>
            <a:ext cx="1904609" cy="458513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792" y="6247590"/>
            <a:ext cx="2894416" cy="458513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627" y="6247590"/>
            <a:ext cx="1904609" cy="458513"/>
          </a:xfrm>
        </p:spPr>
        <p:txBody>
          <a:bodyPr/>
          <a:lstStyle>
            <a:lvl1pPr>
              <a:defRPr/>
            </a:lvl1pPr>
          </a:lstStyle>
          <a:p>
            <a:fld id="{D1917205-8A0E-4402-877F-B75D463AE1A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769" y="610413"/>
            <a:ext cx="7772467" cy="11420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769" y="1980327"/>
            <a:ext cx="3821273" cy="19901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5623" y="1980327"/>
            <a:ext cx="3822612" cy="19901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769" y="4105518"/>
            <a:ext cx="3821273" cy="19901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35623" y="4105518"/>
            <a:ext cx="3822612" cy="19901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85769" y="6247590"/>
            <a:ext cx="1904609" cy="458513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792" y="6247590"/>
            <a:ext cx="2894416" cy="458513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627" y="6247590"/>
            <a:ext cx="1904609" cy="458513"/>
          </a:xfrm>
        </p:spPr>
        <p:txBody>
          <a:bodyPr/>
          <a:lstStyle>
            <a:lvl1pPr>
              <a:defRPr/>
            </a:lvl1pPr>
          </a:lstStyle>
          <a:p>
            <a:fld id="{3849D760-BAF3-4BB0-BCFB-607149C8E9F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1" name="projctor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3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2358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358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359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359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359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23593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23594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2359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359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23597" name="Rectangle 13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23598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23599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9C307F8-D340-46F2-9C51-1075C193D777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D2E00B-C7F0-4D1A-BA75-44CF56B97DB0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164EBD-9ED7-44B0-8AD2-F6D8C708D74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A7F39F-F00E-472A-8342-AF1F2145B795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CDDF21-5057-4DDA-836E-ADECEA8103FA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B51E74-59E7-4779-88A2-A9B87F4D5DD4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6BECC7-61C2-4547-B0E1-B28E0E0FF215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06236F-F596-40EB-BCE7-18628DB9A62C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B2022E-126A-4435-8944-144A370A59FD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1C845C-A546-48C3-9202-74EFD3BB320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338DCD-AF0B-4F25-939B-532306F48F92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923977D-CD7E-4A14-B5B8-9A1DD8D29904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643D5F6-6461-4A96-BB6B-7FD5C53A616F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32B3317-FFA7-42AF-A841-6DFF57E8308E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F29CA-D9C1-46BB-9DC6-4D6682AC1C83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5D134-26F0-457D-97BD-CBBFDCF6D9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effectLst>
            <a:outerShdw blurRad="50800" dist="50800" dir="5400000" algn="ctr" rotWithShape="0">
              <a:schemeClr val="bg1">
                <a:lumMod val="50000"/>
                <a:alpha val="85000"/>
              </a:schemeClr>
            </a:out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769" y="610413"/>
            <a:ext cx="7772467" cy="114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8753" tIns="39377" rIns="78753" bIns="393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769" y="1980327"/>
            <a:ext cx="7772467" cy="411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8753" tIns="39377" rIns="78753" bIns="393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769" y="6247590"/>
            <a:ext cx="1904609" cy="45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8753" tIns="39377" rIns="78753" bIns="39377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792" y="6247590"/>
            <a:ext cx="2894416" cy="45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8753" tIns="39377" rIns="78753" bIns="39377" numCol="1" anchor="t" anchorCtr="0" compatLnSpc="1">
            <a:prstTxWarp prst="textNoShape">
              <a:avLst/>
            </a:prstTxWarp>
          </a:bodyPr>
          <a:lstStyle>
            <a:lvl1pPr algn="ctr">
              <a:defRPr kumimoji="1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627" y="6247590"/>
            <a:ext cx="1904609" cy="45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8753" tIns="39377" rIns="78753" bIns="39377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112BC6-C82D-4B5D-9336-E8B577BA86EC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ransition>
    <p:sndAc>
      <p:stSnd>
        <p:snd r:embed="rId16" name="projctor.wav"/>
      </p:stSnd>
    </p:sndAc>
  </p:transition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393762" algn="ctr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787524" algn="ctr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181287" algn="ctr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575047" algn="ctr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295322" indent="-295322" algn="l" rtl="0" fontAlgn="base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639863" indent="-246102" algn="l" rtl="0" fontAlgn="base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984406" indent="-196881" algn="l" rtl="0" fontAlgn="base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378168" indent="-196881" algn="l" rtl="0" fontAlgn="base">
        <a:spcBef>
          <a:spcPct val="20000"/>
        </a:spcBef>
        <a:spcAft>
          <a:spcPct val="0"/>
        </a:spcAft>
        <a:buChar char="–"/>
        <a:defRPr kumimoji="1" sz="1700">
          <a:solidFill>
            <a:schemeClr val="tx1"/>
          </a:solidFill>
          <a:latin typeface="+mn-lt"/>
          <a:ea typeface="+mn-ea"/>
        </a:defRPr>
      </a:lvl4pPr>
      <a:lvl5pPr marL="1771929" indent="-196881" algn="l" rtl="0" fontAlgn="base">
        <a:spcBef>
          <a:spcPct val="20000"/>
        </a:spcBef>
        <a:spcAft>
          <a:spcPct val="0"/>
        </a:spcAft>
        <a:buChar char="»"/>
        <a:defRPr kumimoji="1" sz="1700">
          <a:solidFill>
            <a:schemeClr val="tx1"/>
          </a:solidFill>
          <a:latin typeface="+mn-lt"/>
          <a:ea typeface="+mn-ea"/>
        </a:defRPr>
      </a:lvl5pPr>
      <a:lvl6pPr marL="2165692" indent="-196881" algn="l" rtl="0" fontAlgn="base">
        <a:spcBef>
          <a:spcPct val="20000"/>
        </a:spcBef>
        <a:spcAft>
          <a:spcPct val="0"/>
        </a:spcAft>
        <a:buChar char="»"/>
        <a:defRPr kumimoji="1" sz="1700">
          <a:solidFill>
            <a:schemeClr val="tx1"/>
          </a:solidFill>
          <a:latin typeface="+mn-lt"/>
          <a:ea typeface="+mn-ea"/>
        </a:defRPr>
      </a:lvl6pPr>
      <a:lvl7pPr marL="2559454" indent="-196881" algn="l" rtl="0" fontAlgn="base">
        <a:spcBef>
          <a:spcPct val="20000"/>
        </a:spcBef>
        <a:spcAft>
          <a:spcPct val="0"/>
        </a:spcAft>
        <a:buChar char="»"/>
        <a:defRPr kumimoji="1" sz="1700">
          <a:solidFill>
            <a:schemeClr val="tx1"/>
          </a:solidFill>
          <a:latin typeface="+mn-lt"/>
          <a:ea typeface="+mn-ea"/>
        </a:defRPr>
      </a:lvl7pPr>
      <a:lvl8pPr marL="2953216" indent="-196881" algn="l" rtl="0" fontAlgn="base">
        <a:spcBef>
          <a:spcPct val="20000"/>
        </a:spcBef>
        <a:spcAft>
          <a:spcPct val="0"/>
        </a:spcAft>
        <a:buChar char="»"/>
        <a:defRPr kumimoji="1" sz="1700">
          <a:solidFill>
            <a:schemeClr val="tx1"/>
          </a:solidFill>
          <a:latin typeface="+mn-lt"/>
          <a:ea typeface="+mn-ea"/>
        </a:defRPr>
      </a:lvl8pPr>
      <a:lvl9pPr marL="3346979" indent="-196881" algn="l" rtl="0" fontAlgn="base">
        <a:spcBef>
          <a:spcPct val="20000"/>
        </a:spcBef>
        <a:spcAft>
          <a:spcPct val="0"/>
        </a:spcAft>
        <a:buChar char="»"/>
        <a:defRPr kumimoji="1"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875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3762" algn="l" defTabSz="7875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87524" algn="l" defTabSz="7875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1287" algn="l" defTabSz="7875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75047" algn="l" defTabSz="7875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68811" algn="l" defTabSz="7875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62573" algn="l" defTabSz="7875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56336" algn="l" defTabSz="7875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0097" algn="l" defTabSz="7875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14D51885-F2BB-4CBE-ABA0-77ABEC988444}" type="slidenum">
              <a:rPr lang="en-US" altLang="zh-CN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3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2256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256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256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2569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257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2257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22572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2257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257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32257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jpeg"/><Relationship Id="rId4" Type="http://schemas.openxmlformats.org/officeDocument/2006/relationships/image" Target="../media/image119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jpeg"/><Relationship Id="rId4" Type="http://schemas.openxmlformats.org/officeDocument/2006/relationships/image" Target="../media/image119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0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jpe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gif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6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w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hyperlink" Target="../../move/&#37326;&#29983;&#21160;&#26893;&#29289;.wmv" TargetMode="External"/><Relationship Id="rId4" Type="http://schemas.openxmlformats.org/officeDocument/2006/relationships/image" Target="../media/image184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7" Type="http://schemas.openxmlformats.org/officeDocument/2006/relationships/image" Target="../media/image213.pn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____2.ppt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____3.ppt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3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hyperlink" Target="http://www.websbook.com/sc/upimg/allimg/090619/2560CDNX_4019.jpg" TargetMode="External"/><Relationship Id="rId4" Type="http://schemas.openxmlformats.org/officeDocument/2006/relationships/image" Target="../media/image8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875771" y="3086104"/>
          <a:ext cx="7053815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" name="标题 13"/>
          <p:cNvSpPr txBox="1">
            <a:spLocks/>
          </p:cNvSpPr>
          <p:nvPr/>
        </p:nvSpPr>
        <p:spPr>
          <a:xfrm>
            <a:off x="485804" y="637298"/>
            <a:ext cx="4371948" cy="720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PPT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制作技巧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bg1">
                    <a:lumMod val="50000"/>
                    <a:alpha val="85000"/>
                  </a:scheme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044" name="Picture 4" descr="http://pic.nipic.com/2008-05-27/200852782353327_2.jpg"/>
          <p:cNvPicPr>
            <a:picLocks noChangeAspect="1" noChangeArrowheads="1"/>
          </p:cNvPicPr>
          <p:nvPr/>
        </p:nvPicPr>
        <p:blipFill>
          <a:blip r:embed="rId3" cstate="print"/>
          <a:srcRect l="12584" t="4703" r="19012"/>
          <a:stretch>
            <a:fillRect/>
          </a:stretch>
        </p:blipFill>
        <p:spPr bwMode="auto">
          <a:xfrm>
            <a:off x="-1285916" y="0"/>
            <a:ext cx="6461760" cy="6858000"/>
          </a:xfrm>
          <a:prstGeom prst="rect">
            <a:avLst/>
          </a:prstGeom>
          <a:noFill/>
        </p:spPr>
      </p:pic>
      <p:pic>
        <p:nvPicPr>
          <p:cNvPr id="3430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0865" y="2546034"/>
            <a:ext cx="1744831" cy="115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30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6098" y="680085"/>
            <a:ext cx="38957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重新着色：假如颜色有点冲突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FFC6629C-75E6-40BA-BA14-CAC9491AAE4D}" type="slidenum">
              <a:rPr lang="en-US" altLang="zh-CN"/>
              <a:pPr>
                <a:defRPr/>
              </a:pPr>
              <a:t>100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3333698" y="3571876"/>
            <a:ext cx="1062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1" dirty="0" smtClean="0"/>
              <a:t>褐色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2492" y="3571876"/>
            <a:ext cx="1062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1" dirty="0" smtClean="0"/>
              <a:t>灰度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29256" y="3571876"/>
            <a:ext cx="1062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1" dirty="0" smtClean="0"/>
              <a:t>冲蚀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53350" y="3571876"/>
            <a:ext cx="1062054" cy="498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1" dirty="0" smtClean="0"/>
              <a:t>黑白</a:t>
            </a:r>
          </a:p>
        </p:txBody>
      </p:sp>
      <p:pic>
        <p:nvPicPr>
          <p:cNvPr id="18" name="Picture 2" descr="听音乐女孩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02" y="1285860"/>
            <a:ext cx="2879999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2" descr="听音乐女孩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214315" y="4214819"/>
            <a:ext cx="2000263" cy="150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听音乐女孩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2476507" y="4214819"/>
            <a:ext cx="2000263" cy="150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" descr="听音乐女孩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738699" y="4214819"/>
            <a:ext cx="2000263" cy="150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听音乐女孩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</a:blip>
          <a:srcRect/>
          <a:stretch>
            <a:fillRect/>
          </a:stretch>
        </p:blipFill>
        <p:spPr bwMode="auto">
          <a:xfrm>
            <a:off x="7000892" y="4214819"/>
            <a:ext cx="2000263" cy="150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总结制作技巧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642910" y="1285860"/>
          <a:ext cx="7929618" cy="478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72132" y="1714488"/>
            <a:ext cx="2643206" cy="17543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随身听</a:t>
            </a:r>
            <a:endParaRPr lang="en-US" altLang="zh-CN" sz="3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曾经人手一部的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10%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3042" y="4429131"/>
            <a:ext cx="2643206" cy="1753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endParaRPr lang="en-US" altLang="zh-CN" sz="3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用途越来越广泛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20%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132" y="4460755"/>
            <a:ext cx="2643206" cy="17543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 err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Ipod</a:t>
            </a:r>
            <a:endParaRPr lang="en-US" altLang="zh-CN" sz="3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时髦者的选择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10%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3042" y="1785925"/>
            <a:ext cx="2643206" cy="1753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收音机</a:t>
            </a:r>
            <a:endParaRPr lang="en-US" altLang="zh-CN" sz="3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最早也是最经典的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60%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白领听广播的武器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21F-5495-4A39-B145-EAE4CA379627}" type="slidenum">
              <a:rPr lang="en-US" altLang="zh-CN"/>
              <a:pPr>
                <a:defRPr/>
              </a:pPr>
              <a:t>102</a:t>
            </a:fld>
            <a:endParaRPr lang="en-US" altLang="zh-CN"/>
          </a:p>
        </p:txBody>
      </p:sp>
      <p:pic>
        <p:nvPicPr>
          <p:cNvPr id="12" name="Picture 10" descr="http://www.hi-id.com/atcl/0703/new_ipod_nano_8.jpg"/>
          <p:cNvPicPr>
            <a:picLocks noChangeAspect="1" noChangeArrowheads="1"/>
          </p:cNvPicPr>
          <p:nvPr/>
        </p:nvPicPr>
        <p:blipFill>
          <a:blip r:embed="rId3" cstate="email"/>
          <a:srcRect l="4545" r="9091"/>
          <a:stretch>
            <a:fillRect/>
          </a:stretch>
        </p:blipFill>
        <p:spPr bwMode="auto">
          <a:xfrm>
            <a:off x="4929190" y="4143380"/>
            <a:ext cx="1357322" cy="1152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8130" name="Picture 2" descr="radio.jpg"/>
          <p:cNvPicPr>
            <a:picLocks noChangeAspect="1" noChangeArrowheads="1"/>
          </p:cNvPicPr>
          <p:nvPr/>
        </p:nvPicPr>
        <p:blipFill>
          <a:blip r:embed="rId4" cstate="print"/>
          <a:srcRect l="5174" r="1701"/>
          <a:stretch>
            <a:fillRect/>
          </a:stretch>
        </p:blipFill>
        <p:spPr bwMode="auto">
          <a:xfrm>
            <a:off x="1142976" y="1357298"/>
            <a:ext cx="1285884" cy="1152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8370" name="Picture 2" descr="随身“听”不再重要？未来MP3发展预测 "/>
          <p:cNvPicPr>
            <a:picLocks noChangeAspect="1" noChangeArrowheads="1"/>
          </p:cNvPicPr>
          <p:nvPr/>
        </p:nvPicPr>
        <p:blipFill>
          <a:blip r:embed="rId5" cstate="print"/>
          <a:srcRect l="8494" r="10814" b="8753"/>
          <a:stretch>
            <a:fillRect/>
          </a:stretch>
        </p:blipFill>
        <p:spPr bwMode="auto">
          <a:xfrm>
            <a:off x="4929190" y="1357298"/>
            <a:ext cx="1357322" cy="1152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8374" name="Picture 6" descr="索尼发布NWZ A720 A820 A820K随身听"/>
          <p:cNvPicPr>
            <a:picLocks noChangeAspect="1" noChangeArrowheads="1"/>
          </p:cNvPicPr>
          <p:nvPr/>
        </p:nvPicPr>
        <p:blipFill>
          <a:blip r:embed="rId6" cstate="print"/>
          <a:srcRect b="5067"/>
          <a:stretch>
            <a:fillRect/>
          </a:stretch>
        </p:blipFill>
        <p:spPr bwMode="auto">
          <a:xfrm>
            <a:off x="1142976" y="4000504"/>
            <a:ext cx="1265416" cy="1152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 flipH="1">
            <a:off x="7715272" y="-128587"/>
            <a:ext cx="1441451" cy="1590676"/>
            <a:chOff x="-23" y="-112"/>
            <a:chExt cx="908" cy="1002"/>
          </a:xfrm>
        </p:grpSpPr>
        <p:sp>
          <p:nvSpPr>
            <p:cNvPr id="16" name="Freeform 45"/>
            <p:cNvSpPr>
              <a:spLocks/>
            </p:cNvSpPr>
            <p:nvPr/>
          </p:nvSpPr>
          <p:spPr bwMode="auto">
            <a:xfrm>
              <a:off x="-23" y="-17"/>
              <a:ext cx="908" cy="907"/>
            </a:xfrm>
            <a:custGeom>
              <a:avLst/>
              <a:gdLst>
                <a:gd name="T0" fmla="*/ 0 w 908"/>
                <a:gd name="T1" fmla="*/ 907 h 907"/>
                <a:gd name="T2" fmla="*/ 862 w 908"/>
                <a:gd name="T3" fmla="*/ 47 h 907"/>
                <a:gd name="T4" fmla="*/ 908 w 908"/>
                <a:gd name="T5" fmla="*/ 0 h 907"/>
                <a:gd name="T6" fmla="*/ 499 w 908"/>
                <a:gd name="T7" fmla="*/ 0 h 907"/>
                <a:gd name="T8" fmla="*/ 0 w 908"/>
                <a:gd name="T9" fmla="*/ 499 h 907"/>
                <a:gd name="T10" fmla="*/ 0 w 908"/>
                <a:gd name="T11" fmla="*/ 907 h 9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8"/>
                <a:gd name="T19" fmla="*/ 0 h 907"/>
                <a:gd name="T20" fmla="*/ 908 w 908"/>
                <a:gd name="T21" fmla="*/ 907 h 9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8" h="907">
                  <a:moveTo>
                    <a:pt x="0" y="907"/>
                  </a:moveTo>
                  <a:lnTo>
                    <a:pt x="862" y="47"/>
                  </a:lnTo>
                  <a:lnTo>
                    <a:pt x="908" y="0"/>
                  </a:lnTo>
                  <a:lnTo>
                    <a:pt x="499" y="0"/>
                  </a:lnTo>
                  <a:lnTo>
                    <a:pt x="0" y="499"/>
                  </a:lnTo>
                  <a:lnTo>
                    <a:pt x="0" y="907"/>
                  </a:lnTo>
                  <a:close/>
                </a:path>
              </a:pathLst>
            </a:cu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Box 46"/>
            <p:cNvSpPr txBox="1">
              <a:spLocks noChangeArrowheads="1"/>
            </p:cNvSpPr>
            <p:nvPr/>
          </p:nvSpPr>
          <p:spPr bwMode="auto">
            <a:xfrm rot="18855818">
              <a:off x="-137" y="227"/>
              <a:ext cx="92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a typeface="黑体" pitchFamily="2" charset="-122"/>
                </a:rPr>
                <a:t>一起学着做</a:t>
              </a:r>
              <a:endParaRPr lang="zh-CN" altLang="en-US" sz="2000" b="1" dirty="0">
                <a:solidFill>
                  <a:schemeClr val="bg1"/>
                </a:solidFill>
                <a:ea typeface="黑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695" name="Rectangle 1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加框：给图片加上边线</a:t>
            </a:r>
            <a:endParaRPr lang="zh-CN" altLang="en-US" dirty="0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26ABC-38E7-4DB3-BF4B-5D7548AF4882}" type="slidenum">
              <a:rPr lang="en-US" altLang="zh-CN"/>
              <a:pPr>
                <a:defRPr/>
              </a:pPr>
              <a:t>103</a:t>
            </a:fld>
            <a:endParaRPr lang="en-US" altLang="zh-CN"/>
          </a:p>
        </p:txBody>
      </p:sp>
      <p:sp>
        <p:nvSpPr>
          <p:cNvPr id="1735683" name="WordArt 3"/>
          <p:cNvSpPr>
            <a:spLocks noChangeArrowheads="1" noChangeShapeType="1" noTextEdit="1"/>
          </p:cNvSpPr>
          <p:nvPr/>
        </p:nvSpPr>
        <p:spPr bwMode="auto">
          <a:xfrm>
            <a:off x="4343400" y="1066800"/>
            <a:ext cx="4224338" cy="5476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latin typeface="Gill Sans MT"/>
              </a:rPr>
              <a:t>Creating Polaroids</a:t>
            </a:r>
            <a:endParaRPr lang="zh-CN" altLang="en-US" sz="3600" kern="10">
              <a:ln w="9525">
                <a:noFill/>
                <a:round/>
                <a:headEnd/>
                <a:tailEnd/>
              </a:ln>
              <a:solidFill>
                <a:schemeClr val="bg1"/>
              </a:solidFill>
              <a:latin typeface="Gill Sans MT"/>
            </a:endParaRPr>
          </a:p>
        </p:txBody>
      </p:sp>
      <p:pic>
        <p:nvPicPr>
          <p:cNvPr id="14" name="Picture 2" descr="radio.jpg"/>
          <p:cNvPicPr>
            <a:picLocks noChangeAspect="1" noChangeArrowheads="1"/>
          </p:cNvPicPr>
          <p:nvPr/>
        </p:nvPicPr>
        <p:blipFill>
          <a:blip r:embed="rId2" cstate="print"/>
          <a:srcRect l="5174" r="1701"/>
          <a:stretch>
            <a:fillRect/>
          </a:stretch>
        </p:blipFill>
        <p:spPr bwMode="auto">
          <a:xfrm>
            <a:off x="428596" y="1214422"/>
            <a:ext cx="1993511" cy="17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" descr="radio.jpg"/>
          <p:cNvPicPr>
            <a:picLocks noChangeAspect="1" noChangeArrowheads="1"/>
          </p:cNvPicPr>
          <p:nvPr/>
        </p:nvPicPr>
        <p:blipFill>
          <a:blip r:embed="rId2" cstate="print"/>
          <a:srcRect l="5174" r="1701"/>
          <a:stretch>
            <a:fillRect/>
          </a:stretch>
        </p:blipFill>
        <p:spPr bwMode="auto">
          <a:xfrm>
            <a:off x="3071802" y="1214422"/>
            <a:ext cx="1993511" cy="1785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pic>
        <p:nvPicPr>
          <p:cNvPr id="18" name="Picture 2" descr="radio.jpg"/>
          <p:cNvPicPr>
            <a:picLocks noChangeAspect="1" noChangeArrowheads="1"/>
          </p:cNvPicPr>
          <p:nvPr/>
        </p:nvPicPr>
        <p:blipFill>
          <a:blip r:embed="rId2" cstate="print"/>
          <a:srcRect l="5174" r="1701"/>
          <a:stretch>
            <a:fillRect/>
          </a:stretch>
        </p:blipFill>
        <p:spPr bwMode="auto">
          <a:xfrm>
            <a:off x="6143636" y="1214422"/>
            <a:ext cx="1993511" cy="17859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</p:pic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94" y="3714752"/>
            <a:ext cx="3389573" cy="2357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8926" y="3357562"/>
            <a:ext cx="2143140" cy="330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利用网格拉伸</a:t>
            </a:r>
            <a:r>
              <a:rPr lang="en-US" altLang="zh-CN" dirty="0" smtClean="0"/>
              <a:t>+</a:t>
            </a:r>
            <a:r>
              <a:rPr lang="zh-CN" altLang="en-US" dirty="0" smtClean="0"/>
              <a:t>裁剪</a:t>
            </a:r>
            <a:endParaRPr lang="zh-CN" altLang="en-US" dirty="0"/>
          </a:p>
        </p:txBody>
      </p:sp>
      <p:pic>
        <p:nvPicPr>
          <p:cNvPr id="123906" name="Picture 2" descr="索尼发布NWZ A720 A820 A820K随身听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420000"/>
            <a:ext cx="2500330" cy="23977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3908" name="Picture 4" descr="随身“听”不再重要？未来MP3发展预测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000" y="3420000"/>
            <a:ext cx="2071702" cy="15549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3910" name="Picture 6" descr="new ipod nan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260000"/>
            <a:ext cx="2630965" cy="17145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2" descr="radio.jpg"/>
          <p:cNvPicPr>
            <a:picLocks noChangeAspect="1" noChangeArrowheads="1"/>
          </p:cNvPicPr>
          <p:nvPr/>
        </p:nvPicPr>
        <p:blipFill>
          <a:blip r:embed="rId5" cstate="print"/>
          <a:srcRect l="5174" r="1701"/>
          <a:stretch>
            <a:fillRect/>
          </a:stretch>
        </p:blipFill>
        <p:spPr bwMode="auto">
          <a:xfrm>
            <a:off x="1692000" y="1260000"/>
            <a:ext cx="1993511" cy="17859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显示网格与参考线</a:t>
            </a:r>
          </a:p>
        </p:txBody>
      </p:sp>
      <p:pic>
        <p:nvPicPr>
          <p:cNvPr id="99332" name="内容占位符 8" descr="鼠标右.png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0034" y="2776537"/>
            <a:ext cx="1609725" cy="1304925"/>
          </a:xfrm>
        </p:spPr>
      </p:pic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2276475" y="2317750"/>
            <a:ext cx="1711325" cy="2222500"/>
            <a:chOff x="2105247" y="1206795"/>
            <a:chExt cx="1711841" cy="222220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6878" y="1206795"/>
              <a:ext cx="1489524" cy="2222205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矩形 9"/>
            <p:cNvSpPr/>
            <p:nvPr/>
          </p:nvSpPr>
          <p:spPr>
            <a:xfrm>
              <a:off x="2105247" y="2444881"/>
              <a:ext cx="1711841" cy="277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4200" y="1828800"/>
            <a:ext cx="4246052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网格状态下的图片</a:t>
            </a:r>
            <a:endParaRPr lang="zh-CN" altLang="en-US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28670"/>
            <a:ext cx="9144000" cy="5266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利用网格：拉伸</a:t>
            </a:r>
            <a:r>
              <a:rPr lang="en-US" altLang="zh-CN" dirty="0" smtClean="0"/>
              <a:t>+</a:t>
            </a:r>
            <a:r>
              <a:rPr lang="zh-CN" altLang="en-US" dirty="0" smtClean="0"/>
              <a:t>裁剪</a:t>
            </a:r>
            <a:r>
              <a:rPr lang="en-US" altLang="zh-CN" dirty="0" smtClean="0"/>
              <a:t>+</a:t>
            </a:r>
            <a:r>
              <a:rPr lang="zh-CN" altLang="en-US" dirty="0" smtClean="0"/>
              <a:t>对齐</a:t>
            </a:r>
            <a:r>
              <a:rPr lang="en-US" altLang="zh-CN" dirty="0" smtClean="0"/>
              <a:t>+</a:t>
            </a:r>
            <a:r>
              <a:rPr lang="zh-CN" altLang="en-US" dirty="0" smtClean="0"/>
              <a:t>再裁剪</a:t>
            </a:r>
            <a:endParaRPr lang="zh-CN" altLang="en-US" dirty="0"/>
          </a:p>
        </p:txBody>
      </p:sp>
      <p:pic>
        <p:nvPicPr>
          <p:cNvPr id="123906" name="Picture 2" descr="索尼发布NWZ A720 A820 A820K随身听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420000"/>
            <a:ext cx="2500330" cy="23977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3908" name="Picture 4" descr="随身“听”不再重要？未来MP3发展预测 "/>
          <p:cNvPicPr>
            <a:picLocks noChangeAspect="1" noChangeArrowheads="1"/>
          </p:cNvPicPr>
          <p:nvPr/>
        </p:nvPicPr>
        <p:blipFill>
          <a:blip r:embed="rId3" cstate="print"/>
          <a:srcRect l="10494" r="13948" b="9950"/>
          <a:stretch>
            <a:fillRect/>
          </a:stretch>
        </p:blipFill>
        <p:spPr bwMode="auto">
          <a:xfrm>
            <a:off x="1682750" y="3420000"/>
            <a:ext cx="1600200" cy="1431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3910" name="Picture 6" descr="new ipod nan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260000"/>
            <a:ext cx="2630965" cy="17145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2" descr="radio.jpg"/>
          <p:cNvPicPr>
            <a:picLocks noChangeAspect="1" noChangeArrowheads="1"/>
          </p:cNvPicPr>
          <p:nvPr/>
        </p:nvPicPr>
        <p:blipFill>
          <a:blip r:embed="rId5" cstate="print"/>
          <a:srcRect l="5174" r="1701"/>
          <a:stretch>
            <a:fillRect/>
          </a:stretch>
        </p:blipFill>
        <p:spPr bwMode="auto">
          <a:xfrm>
            <a:off x="1692001" y="1260000"/>
            <a:ext cx="1577608" cy="1413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提问：网格这种功能特别适合？</a:t>
            </a:r>
            <a:endParaRPr lang="zh-CN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2844" y="4131486"/>
            <a:ext cx="3444883" cy="2583662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643438" y="1768066"/>
            <a:ext cx="4214842" cy="3161132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sp>
        <p:nvSpPr>
          <p:cNvPr id="5" name="任意多边形 4"/>
          <p:cNvSpPr/>
          <p:nvPr/>
        </p:nvSpPr>
        <p:spPr>
          <a:xfrm rot="20125326">
            <a:off x="2724816" y="3861168"/>
            <a:ext cx="2271375" cy="887356"/>
          </a:xfrm>
          <a:custGeom>
            <a:avLst/>
            <a:gdLst>
              <a:gd name="connsiteX0" fmla="*/ 0 w 2318144"/>
              <a:gd name="connsiteY0" fmla="*/ 196455 h 785818"/>
              <a:gd name="connsiteX1" fmla="*/ 1925235 w 2318144"/>
              <a:gd name="connsiteY1" fmla="*/ 196455 h 785818"/>
              <a:gd name="connsiteX2" fmla="*/ 1925235 w 2318144"/>
              <a:gd name="connsiteY2" fmla="*/ 0 h 785818"/>
              <a:gd name="connsiteX3" fmla="*/ 2318144 w 2318144"/>
              <a:gd name="connsiteY3" fmla="*/ 392909 h 785818"/>
              <a:gd name="connsiteX4" fmla="*/ 1925235 w 2318144"/>
              <a:gd name="connsiteY4" fmla="*/ 785818 h 785818"/>
              <a:gd name="connsiteX5" fmla="*/ 1925235 w 2318144"/>
              <a:gd name="connsiteY5" fmla="*/ 589364 h 785818"/>
              <a:gd name="connsiteX6" fmla="*/ 0 w 2318144"/>
              <a:gd name="connsiteY6" fmla="*/ 589364 h 785818"/>
              <a:gd name="connsiteX7" fmla="*/ 0 w 2318144"/>
              <a:gd name="connsiteY7" fmla="*/ 196455 h 785818"/>
              <a:gd name="connsiteX0" fmla="*/ 0 w 2318144"/>
              <a:gd name="connsiteY0" fmla="*/ 196455 h 785818"/>
              <a:gd name="connsiteX1" fmla="*/ 1925235 w 2318144"/>
              <a:gd name="connsiteY1" fmla="*/ 196455 h 785818"/>
              <a:gd name="connsiteX2" fmla="*/ 1925235 w 2318144"/>
              <a:gd name="connsiteY2" fmla="*/ 0 h 785818"/>
              <a:gd name="connsiteX3" fmla="*/ 2318144 w 2318144"/>
              <a:gd name="connsiteY3" fmla="*/ 392909 h 785818"/>
              <a:gd name="connsiteX4" fmla="*/ 1925235 w 2318144"/>
              <a:gd name="connsiteY4" fmla="*/ 785818 h 785818"/>
              <a:gd name="connsiteX5" fmla="*/ 1925235 w 2318144"/>
              <a:gd name="connsiteY5" fmla="*/ 589364 h 785818"/>
              <a:gd name="connsiteX6" fmla="*/ 0 w 2318144"/>
              <a:gd name="connsiteY6" fmla="*/ 196455 h 785818"/>
              <a:gd name="connsiteX0" fmla="*/ 0 w 2318144"/>
              <a:gd name="connsiteY0" fmla="*/ 601533 h 1190896"/>
              <a:gd name="connsiteX1" fmla="*/ 1925235 w 2318144"/>
              <a:gd name="connsiteY1" fmla="*/ 601533 h 1190896"/>
              <a:gd name="connsiteX2" fmla="*/ 1925235 w 2318144"/>
              <a:gd name="connsiteY2" fmla="*/ 405078 h 1190896"/>
              <a:gd name="connsiteX3" fmla="*/ 2318144 w 2318144"/>
              <a:gd name="connsiteY3" fmla="*/ 797987 h 1190896"/>
              <a:gd name="connsiteX4" fmla="*/ 1925235 w 2318144"/>
              <a:gd name="connsiteY4" fmla="*/ 1190896 h 1190896"/>
              <a:gd name="connsiteX5" fmla="*/ 1925235 w 2318144"/>
              <a:gd name="connsiteY5" fmla="*/ 994442 h 1190896"/>
              <a:gd name="connsiteX6" fmla="*/ 0 w 2318144"/>
              <a:gd name="connsiteY6" fmla="*/ 601533 h 1190896"/>
              <a:gd name="connsiteX0" fmla="*/ 0 w 2318144"/>
              <a:gd name="connsiteY0" fmla="*/ 601533 h 1190896"/>
              <a:gd name="connsiteX1" fmla="*/ 1925235 w 2318144"/>
              <a:gd name="connsiteY1" fmla="*/ 601533 h 1190896"/>
              <a:gd name="connsiteX2" fmla="*/ 1925235 w 2318144"/>
              <a:gd name="connsiteY2" fmla="*/ 405078 h 1190896"/>
              <a:gd name="connsiteX3" fmla="*/ 2318144 w 2318144"/>
              <a:gd name="connsiteY3" fmla="*/ 797987 h 1190896"/>
              <a:gd name="connsiteX4" fmla="*/ 1925235 w 2318144"/>
              <a:gd name="connsiteY4" fmla="*/ 1190896 h 1190896"/>
              <a:gd name="connsiteX5" fmla="*/ 1925235 w 2318144"/>
              <a:gd name="connsiteY5" fmla="*/ 994442 h 1190896"/>
              <a:gd name="connsiteX6" fmla="*/ 0 w 2318144"/>
              <a:gd name="connsiteY6" fmla="*/ 601533 h 1190896"/>
              <a:gd name="connsiteX0" fmla="*/ 0 w 2401867"/>
              <a:gd name="connsiteY0" fmla="*/ 601533 h 1190896"/>
              <a:gd name="connsiteX1" fmla="*/ 1925235 w 2401867"/>
              <a:gd name="connsiteY1" fmla="*/ 601533 h 1190896"/>
              <a:gd name="connsiteX2" fmla="*/ 1925235 w 2401867"/>
              <a:gd name="connsiteY2" fmla="*/ 405078 h 1190896"/>
              <a:gd name="connsiteX3" fmla="*/ 2401867 w 2401867"/>
              <a:gd name="connsiteY3" fmla="*/ 993258 h 1190896"/>
              <a:gd name="connsiteX4" fmla="*/ 1925235 w 2401867"/>
              <a:gd name="connsiteY4" fmla="*/ 1190896 h 1190896"/>
              <a:gd name="connsiteX5" fmla="*/ 1925235 w 2401867"/>
              <a:gd name="connsiteY5" fmla="*/ 994442 h 1190896"/>
              <a:gd name="connsiteX6" fmla="*/ 0 w 2401867"/>
              <a:gd name="connsiteY6" fmla="*/ 601533 h 1190896"/>
              <a:gd name="connsiteX0" fmla="*/ 0 w 2401867"/>
              <a:gd name="connsiteY0" fmla="*/ 601533 h 1190896"/>
              <a:gd name="connsiteX1" fmla="*/ 1925235 w 2401867"/>
              <a:gd name="connsiteY1" fmla="*/ 601533 h 1190896"/>
              <a:gd name="connsiteX2" fmla="*/ 1925235 w 2401867"/>
              <a:gd name="connsiteY2" fmla="*/ 405078 h 1190896"/>
              <a:gd name="connsiteX3" fmla="*/ 2401867 w 2401867"/>
              <a:gd name="connsiteY3" fmla="*/ 993258 h 1190896"/>
              <a:gd name="connsiteX4" fmla="*/ 1925235 w 2401867"/>
              <a:gd name="connsiteY4" fmla="*/ 1190896 h 1190896"/>
              <a:gd name="connsiteX5" fmla="*/ 1925235 w 2401867"/>
              <a:gd name="connsiteY5" fmla="*/ 994442 h 1190896"/>
              <a:gd name="connsiteX6" fmla="*/ 0 w 2401867"/>
              <a:gd name="connsiteY6" fmla="*/ 601533 h 1190896"/>
              <a:gd name="connsiteX0" fmla="*/ 0 w 2401867"/>
              <a:gd name="connsiteY0" fmla="*/ 601533 h 1190896"/>
              <a:gd name="connsiteX1" fmla="*/ 1925235 w 2401867"/>
              <a:gd name="connsiteY1" fmla="*/ 601533 h 1190896"/>
              <a:gd name="connsiteX2" fmla="*/ 1925235 w 2401867"/>
              <a:gd name="connsiteY2" fmla="*/ 405078 h 1190896"/>
              <a:gd name="connsiteX3" fmla="*/ 2401867 w 2401867"/>
              <a:gd name="connsiteY3" fmla="*/ 993258 h 1190896"/>
              <a:gd name="connsiteX4" fmla="*/ 1925235 w 2401867"/>
              <a:gd name="connsiteY4" fmla="*/ 1190896 h 1190896"/>
              <a:gd name="connsiteX5" fmla="*/ 1925235 w 2401867"/>
              <a:gd name="connsiteY5" fmla="*/ 994442 h 1190896"/>
              <a:gd name="connsiteX6" fmla="*/ 0 w 2401867"/>
              <a:gd name="connsiteY6" fmla="*/ 601533 h 1190896"/>
              <a:gd name="connsiteX0" fmla="*/ 0 w 2401867"/>
              <a:gd name="connsiteY0" fmla="*/ 601533 h 1115631"/>
              <a:gd name="connsiteX1" fmla="*/ 1925235 w 2401867"/>
              <a:gd name="connsiteY1" fmla="*/ 601533 h 1115631"/>
              <a:gd name="connsiteX2" fmla="*/ 1925235 w 2401867"/>
              <a:gd name="connsiteY2" fmla="*/ 405078 h 1115631"/>
              <a:gd name="connsiteX3" fmla="*/ 2401867 w 2401867"/>
              <a:gd name="connsiteY3" fmla="*/ 993258 h 1115631"/>
              <a:gd name="connsiteX4" fmla="*/ 1638899 w 2401867"/>
              <a:gd name="connsiteY4" fmla="*/ 1115631 h 1115631"/>
              <a:gd name="connsiteX5" fmla="*/ 1925235 w 2401867"/>
              <a:gd name="connsiteY5" fmla="*/ 994442 h 1115631"/>
              <a:gd name="connsiteX6" fmla="*/ 0 w 2401867"/>
              <a:gd name="connsiteY6" fmla="*/ 601533 h 1115631"/>
              <a:gd name="connsiteX0" fmla="*/ 0 w 2401867"/>
              <a:gd name="connsiteY0" fmla="*/ 601533 h 1115631"/>
              <a:gd name="connsiteX1" fmla="*/ 1925235 w 2401867"/>
              <a:gd name="connsiteY1" fmla="*/ 601533 h 1115631"/>
              <a:gd name="connsiteX2" fmla="*/ 1925235 w 2401867"/>
              <a:gd name="connsiteY2" fmla="*/ 405078 h 1115631"/>
              <a:gd name="connsiteX3" fmla="*/ 2401867 w 2401867"/>
              <a:gd name="connsiteY3" fmla="*/ 993258 h 1115631"/>
              <a:gd name="connsiteX4" fmla="*/ 1638899 w 2401867"/>
              <a:gd name="connsiteY4" fmla="*/ 1115631 h 1115631"/>
              <a:gd name="connsiteX5" fmla="*/ 1822717 w 2401867"/>
              <a:gd name="connsiteY5" fmla="*/ 885483 h 1115631"/>
              <a:gd name="connsiteX6" fmla="*/ 0 w 2401867"/>
              <a:gd name="connsiteY6" fmla="*/ 601533 h 1115631"/>
              <a:gd name="connsiteX0" fmla="*/ 0 w 2401867"/>
              <a:gd name="connsiteY0" fmla="*/ 601533 h 1115631"/>
              <a:gd name="connsiteX1" fmla="*/ 1925235 w 2401867"/>
              <a:gd name="connsiteY1" fmla="*/ 601533 h 1115631"/>
              <a:gd name="connsiteX2" fmla="*/ 1965744 w 2401867"/>
              <a:gd name="connsiteY2" fmla="*/ 401012 h 1115631"/>
              <a:gd name="connsiteX3" fmla="*/ 2401867 w 2401867"/>
              <a:gd name="connsiteY3" fmla="*/ 993258 h 1115631"/>
              <a:gd name="connsiteX4" fmla="*/ 1638899 w 2401867"/>
              <a:gd name="connsiteY4" fmla="*/ 1115631 h 1115631"/>
              <a:gd name="connsiteX5" fmla="*/ 1822717 w 2401867"/>
              <a:gd name="connsiteY5" fmla="*/ 885483 h 1115631"/>
              <a:gd name="connsiteX6" fmla="*/ 0 w 2401867"/>
              <a:gd name="connsiteY6" fmla="*/ 601533 h 1115631"/>
              <a:gd name="connsiteX0" fmla="*/ 0 w 2277475"/>
              <a:gd name="connsiteY0" fmla="*/ 601533 h 1115631"/>
              <a:gd name="connsiteX1" fmla="*/ 1925235 w 2277475"/>
              <a:gd name="connsiteY1" fmla="*/ 601533 h 1115631"/>
              <a:gd name="connsiteX2" fmla="*/ 1965744 w 2277475"/>
              <a:gd name="connsiteY2" fmla="*/ 401012 h 1115631"/>
              <a:gd name="connsiteX3" fmla="*/ 2277475 w 2277475"/>
              <a:gd name="connsiteY3" fmla="*/ 1093476 h 1115631"/>
              <a:gd name="connsiteX4" fmla="*/ 1638899 w 2277475"/>
              <a:gd name="connsiteY4" fmla="*/ 1115631 h 1115631"/>
              <a:gd name="connsiteX5" fmla="*/ 1822717 w 2277475"/>
              <a:gd name="connsiteY5" fmla="*/ 885483 h 1115631"/>
              <a:gd name="connsiteX6" fmla="*/ 0 w 2277475"/>
              <a:gd name="connsiteY6" fmla="*/ 601533 h 1115631"/>
              <a:gd name="connsiteX0" fmla="*/ 0 w 2277475"/>
              <a:gd name="connsiteY0" fmla="*/ 601533 h 1093476"/>
              <a:gd name="connsiteX1" fmla="*/ 1925235 w 2277475"/>
              <a:gd name="connsiteY1" fmla="*/ 601533 h 1093476"/>
              <a:gd name="connsiteX2" fmla="*/ 1965744 w 2277475"/>
              <a:gd name="connsiteY2" fmla="*/ 401012 h 1093476"/>
              <a:gd name="connsiteX3" fmla="*/ 2277475 w 2277475"/>
              <a:gd name="connsiteY3" fmla="*/ 1093476 h 1093476"/>
              <a:gd name="connsiteX4" fmla="*/ 1668612 w 2277475"/>
              <a:gd name="connsiteY4" fmla="*/ 1050667 h 1093476"/>
              <a:gd name="connsiteX5" fmla="*/ 1822717 w 2277475"/>
              <a:gd name="connsiteY5" fmla="*/ 885483 h 1093476"/>
              <a:gd name="connsiteX6" fmla="*/ 0 w 2277475"/>
              <a:gd name="connsiteY6" fmla="*/ 601533 h 1093476"/>
              <a:gd name="connsiteX0" fmla="*/ 0 w 2277475"/>
              <a:gd name="connsiteY0" fmla="*/ 601533 h 1093476"/>
              <a:gd name="connsiteX1" fmla="*/ 1925235 w 2277475"/>
              <a:gd name="connsiteY1" fmla="*/ 601533 h 1093476"/>
              <a:gd name="connsiteX2" fmla="*/ 1965744 w 2277475"/>
              <a:gd name="connsiteY2" fmla="*/ 401012 h 1093476"/>
              <a:gd name="connsiteX3" fmla="*/ 2277475 w 2277475"/>
              <a:gd name="connsiteY3" fmla="*/ 1093476 h 1093476"/>
              <a:gd name="connsiteX4" fmla="*/ 1668612 w 2277475"/>
              <a:gd name="connsiteY4" fmla="*/ 1050667 h 1093476"/>
              <a:gd name="connsiteX5" fmla="*/ 1852430 w 2277475"/>
              <a:gd name="connsiteY5" fmla="*/ 820517 h 1093476"/>
              <a:gd name="connsiteX6" fmla="*/ 0 w 2277475"/>
              <a:gd name="connsiteY6" fmla="*/ 601533 h 1093476"/>
              <a:gd name="connsiteX0" fmla="*/ 0 w 2277475"/>
              <a:gd name="connsiteY0" fmla="*/ 601533 h 1093476"/>
              <a:gd name="connsiteX1" fmla="*/ 1925235 w 2277475"/>
              <a:gd name="connsiteY1" fmla="*/ 601533 h 1093476"/>
              <a:gd name="connsiteX2" fmla="*/ 1965744 w 2277475"/>
              <a:gd name="connsiteY2" fmla="*/ 401012 h 1093476"/>
              <a:gd name="connsiteX3" fmla="*/ 2277475 w 2277475"/>
              <a:gd name="connsiteY3" fmla="*/ 1093476 h 1093476"/>
              <a:gd name="connsiteX4" fmla="*/ 1668612 w 2277475"/>
              <a:gd name="connsiteY4" fmla="*/ 1050667 h 1093476"/>
              <a:gd name="connsiteX5" fmla="*/ 1852430 w 2277475"/>
              <a:gd name="connsiteY5" fmla="*/ 820517 h 1093476"/>
              <a:gd name="connsiteX6" fmla="*/ 0 w 2277475"/>
              <a:gd name="connsiteY6" fmla="*/ 601533 h 1093476"/>
              <a:gd name="connsiteX0" fmla="*/ 0 w 2277475"/>
              <a:gd name="connsiteY0" fmla="*/ 601533 h 1093476"/>
              <a:gd name="connsiteX1" fmla="*/ 1925235 w 2277475"/>
              <a:gd name="connsiteY1" fmla="*/ 601533 h 1093476"/>
              <a:gd name="connsiteX2" fmla="*/ 1965744 w 2277475"/>
              <a:gd name="connsiteY2" fmla="*/ 401012 h 1093476"/>
              <a:gd name="connsiteX3" fmla="*/ 2277475 w 2277475"/>
              <a:gd name="connsiteY3" fmla="*/ 1093476 h 1093476"/>
              <a:gd name="connsiteX4" fmla="*/ 1668612 w 2277475"/>
              <a:gd name="connsiteY4" fmla="*/ 1050667 h 1093476"/>
              <a:gd name="connsiteX5" fmla="*/ 1852430 w 2277475"/>
              <a:gd name="connsiteY5" fmla="*/ 820517 h 1093476"/>
              <a:gd name="connsiteX6" fmla="*/ 0 w 2277475"/>
              <a:gd name="connsiteY6" fmla="*/ 601533 h 1093476"/>
              <a:gd name="connsiteX0" fmla="*/ 0 w 2336900"/>
              <a:gd name="connsiteY0" fmla="*/ 601533 h 1050667"/>
              <a:gd name="connsiteX1" fmla="*/ 1925235 w 2336900"/>
              <a:gd name="connsiteY1" fmla="*/ 601533 h 1050667"/>
              <a:gd name="connsiteX2" fmla="*/ 1965744 w 2336900"/>
              <a:gd name="connsiteY2" fmla="*/ 401012 h 1050667"/>
              <a:gd name="connsiteX3" fmla="*/ 2336900 w 2336900"/>
              <a:gd name="connsiteY3" fmla="*/ 963544 h 1050667"/>
              <a:gd name="connsiteX4" fmla="*/ 1668612 w 2336900"/>
              <a:gd name="connsiteY4" fmla="*/ 1050667 h 1050667"/>
              <a:gd name="connsiteX5" fmla="*/ 1852430 w 2336900"/>
              <a:gd name="connsiteY5" fmla="*/ 820517 h 1050667"/>
              <a:gd name="connsiteX6" fmla="*/ 0 w 2336900"/>
              <a:gd name="connsiteY6" fmla="*/ 601533 h 1050667"/>
              <a:gd name="connsiteX0" fmla="*/ 0 w 2307187"/>
              <a:gd name="connsiteY0" fmla="*/ 601533 h 1050667"/>
              <a:gd name="connsiteX1" fmla="*/ 1925235 w 2307187"/>
              <a:gd name="connsiteY1" fmla="*/ 601533 h 1050667"/>
              <a:gd name="connsiteX2" fmla="*/ 1965744 w 2307187"/>
              <a:gd name="connsiteY2" fmla="*/ 401012 h 1050667"/>
              <a:gd name="connsiteX3" fmla="*/ 2307187 w 2307187"/>
              <a:gd name="connsiteY3" fmla="*/ 1028510 h 1050667"/>
              <a:gd name="connsiteX4" fmla="*/ 1668612 w 2307187"/>
              <a:gd name="connsiteY4" fmla="*/ 1050667 h 1050667"/>
              <a:gd name="connsiteX5" fmla="*/ 1852430 w 2307187"/>
              <a:gd name="connsiteY5" fmla="*/ 820517 h 1050667"/>
              <a:gd name="connsiteX6" fmla="*/ 0 w 2307187"/>
              <a:gd name="connsiteY6" fmla="*/ 601533 h 1050667"/>
              <a:gd name="connsiteX0" fmla="*/ 0 w 2307187"/>
              <a:gd name="connsiteY0" fmla="*/ 601533 h 1050667"/>
              <a:gd name="connsiteX1" fmla="*/ 1925235 w 2307187"/>
              <a:gd name="connsiteY1" fmla="*/ 601533 h 1050667"/>
              <a:gd name="connsiteX2" fmla="*/ 1965744 w 2307187"/>
              <a:gd name="connsiteY2" fmla="*/ 401012 h 1050667"/>
              <a:gd name="connsiteX3" fmla="*/ 2307187 w 2307187"/>
              <a:gd name="connsiteY3" fmla="*/ 1028510 h 1050667"/>
              <a:gd name="connsiteX4" fmla="*/ 1668612 w 2307187"/>
              <a:gd name="connsiteY4" fmla="*/ 1050667 h 1050667"/>
              <a:gd name="connsiteX5" fmla="*/ 1852430 w 2307187"/>
              <a:gd name="connsiteY5" fmla="*/ 820517 h 1050667"/>
              <a:gd name="connsiteX6" fmla="*/ 0 w 2307187"/>
              <a:gd name="connsiteY6" fmla="*/ 601533 h 1050667"/>
              <a:gd name="connsiteX0" fmla="*/ 0 w 2307187"/>
              <a:gd name="connsiteY0" fmla="*/ 427879 h 877013"/>
              <a:gd name="connsiteX1" fmla="*/ 1925235 w 2307187"/>
              <a:gd name="connsiteY1" fmla="*/ 427879 h 877013"/>
              <a:gd name="connsiteX2" fmla="*/ 1965744 w 2307187"/>
              <a:gd name="connsiteY2" fmla="*/ 227358 h 877013"/>
              <a:gd name="connsiteX3" fmla="*/ 2307187 w 2307187"/>
              <a:gd name="connsiteY3" fmla="*/ 854856 h 877013"/>
              <a:gd name="connsiteX4" fmla="*/ 1668612 w 2307187"/>
              <a:gd name="connsiteY4" fmla="*/ 877013 h 877013"/>
              <a:gd name="connsiteX5" fmla="*/ 1852430 w 2307187"/>
              <a:gd name="connsiteY5" fmla="*/ 646863 h 877013"/>
              <a:gd name="connsiteX6" fmla="*/ 0 w 2307187"/>
              <a:gd name="connsiteY6" fmla="*/ 427879 h 877013"/>
              <a:gd name="connsiteX0" fmla="*/ 0 w 2307187"/>
              <a:gd name="connsiteY0" fmla="*/ 427879 h 877013"/>
              <a:gd name="connsiteX1" fmla="*/ 1925235 w 2307187"/>
              <a:gd name="connsiteY1" fmla="*/ 427879 h 877013"/>
              <a:gd name="connsiteX2" fmla="*/ 1965744 w 2307187"/>
              <a:gd name="connsiteY2" fmla="*/ 227358 h 877013"/>
              <a:gd name="connsiteX3" fmla="*/ 2307187 w 2307187"/>
              <a:gd name="connsiteY3" fmla="*/ 854857 h 877013"/>
              <a:gd name="connsiteX4" fmla="*/ 1668612 w 2307187"/>
              <a:gd name="connsiteY4" fmla="*/ 877013 h 877013"/>
              <a:gd name="connsiteX5" fmla="*/ 1852430 w 2307187"/>
              <a:gd name="connsiteY5" fmla="*/ 646863 h 877013"/>
              <a:gd name="connsiteX6" fmla="*/ 0 w 2307187"/>
              <a:gd name="connsiteY6" fmla="*/ 427879 h 877013"/>
              <a:gd name="connsiteX0" fmla="*/ 0 w 2307187"/>
              <a:gd name="connsiteY0" fmla="*/ 427879 h 877013"/>
              <a:gd name="connsiteX1" fmla="*/ 1925235 w 2307187"/>
              <a:gd name="connsiteY1" fmla="*/ 427879 h 877013"/>
              <a:gd name="connsiteX2" fmla="*/ 1965744 w 2307187"/>
              <a:gd name="connsiteY2" fmla="*/ 227358 h 877013"/>
              <a:gd name="connsiteX3" fmla="*/ 2307187 w 2307187"/>
              <a:gd name="connsiteY3" fmla="*/ 854857 h 877013"/>
              <a:gd name="connsiteX4" fmla="*/ 1668612 w 2307187"/>
              <a:gd name="connsiteY4" fmla="*/ 877013 h 877013"/>
              <a:gd name="connsiteX5" fmla="*/ 1787463 w 2307187"/>
              <a:gd name="connsiteY5" fmla="*/ 617151 h 877013"/>
              <a:gd name="connsiteX6" fmla="*/ 0 w 2307187"/>
              <a:gd name="connsiteY6" fmla="*/ 427879 h 877013"/>
              <a:gd name="connsiteX0" fmla="*/ 0 w 2307187"/>
              <a:gd name="connsiteY0" fmla="*/ 427879 h 877013"/>
              <a:gd name="connsiteX1" fmla="*/ 1925235 w 2307187"/>
              <a:gd name="connsiteY1" fmla="*/ 427879 h 877013"/>
              <a:gd name="connsiteX2" fmla="*/ 1965744 w 2307187"/>
              <a:gd name="connsiteY2" fmla="*/ 227358 h 877013"/>
              <a:gd name="connsiteX3" fmla="*/ 2307187 w 2307187"/>
              <a:gd name="connsiteY3" fmla="*/ 854857 h 877013"/>
              <a:gd name="connsiteX4" fmla="*/ 1668612 w 2307187"/>
              <a:gd name="connsiteY4" fmla="*/ 877013 h 877013"/>
              <a:gd name="connsiteX5" fmla="*/ 1766216 w 2307187"/>
              <a:gd name="connsiteY5" fmla="*/ 663607 h 877013"/>
              <a:gd name="connsiteX6" fmla="*/ 0 w 2307187"/>
              <a:gd name="connsiteY6" fmla="*/ 427879 h 877013"/>
              <a:gd name="connsiteX0" fmla="*/ 0 w 2307187"/>
              <a:gd name="connsiteY0" fmla="*/ 427879 h 877013"/>
              <a:gd name="connsiteX1" fmla="*/ 1925235 w 2307187"/>
              <a:gd name="connsiteY1" fmla="*/ 427879 h 877013"/>
              <a:gd name="connsiteX2" fmla="*/ 1965744 w 2307187"/>
              <a:gd name="connsiteY2" fmla="*/ 227358 h 877013"/>
              <a:gd name="connsiteX3" fmla="*/ 2307187 w 2307187"/>
              <a:gd name="connsiteY3" fmla="*/ 854857 h 877013"/>
              <a:gd name="connsiteX4" fmla="*/ 1668612 w 2307187"/>
              <a:gd name="connsiteY4" fmla="*/ 877013 h 877013"/>
              <a:gd name="connsiteX5" fmla="*/ 1810035 w 2307187"/>
              <a:gd name="connsiteY5" fmla="*/ 636518 h 877013"/>
              <a:gd name="connsiteX6" fmla="*/ 0 w 2307187"/>
              <a:gd name="connsiteY6" fmla="*/ 427879 h 877013"/>
              <a:gd name="connsiteX0" fmla="*/ 0 w 2271375"/>
              <a:gd name="connsiteY0" fmla="*/ 427879 h 887356"/>
              <a:gd name="connsiteX1" fmla="*/ 1925235 w 2271375"/>
              <a:gd name="connsiteY1" fmla="*/ 427879 h 887356"/>
              <a:gd name="connsiteX2" fmla="*/ 1965744 w 2271375"/>
              <a:gd name="connsiteY2" fmla="*/ 227358 h 887356"/>
              <a:gd name="connsiteX3" fmla="*/ 2271375 w 2271375"/>
              <a:gd name="connsiteY3" fmla="*/ 887356 h 887356"/>
              <a:gd name="connsiteX4" fmla="*/ 1668612 w 2271375"/>
              <a:gd name="connsiteY4" fmla="*/ 877013 h 887356"/>
              <a:gd name="connsiteX5" fmla="*/ 1810035 w 2271375"/>
              <a:gd name="connsiteY5" fmla="*/ 636518 h 887356"/>
              <a:gd name="connsiteX6" fmla="*/ 0 w 2271375"/>
              <a:gd name="connsiteY6" fmla="*/ 427879 h 887356"/>
              <a:gd name="connsiteX0" fmla="*/ 0 w 2271375"/>
              <a:gd name="connsiteY0" fmla="*/ 427879 h 887356"/>
              <a:gd name="connsiteX1" fmla="*/ 1925235 w 2271375"/>
              <a:gd name="connsiteY1" fmla="*/ 427879 h 887356"/>
              <a:gd name="connsiteX2" fmla="*/ 1965744 w 2271375"/>
              <a:gd name="connsiteY2" fmla="*/ 227358 h 887356"/>
              <a:gd name="connsiteX3" fmla="*/ 2271375 w 2271375"/>
              <a:gd name="connsiteY3" fmla="*/ 887356 h 887356"/>
              <a:gd name="connsiteX4" fmla="*/ 1668612 w 2271375"/>
              <a:gd name="connsiteY4" fmla="*/ 877013 h 887356"/>
              <a:gd name="connsiteX5" fmla="*/ 1761509 w 2271375"/>
              <a:gd name="connsiteY5" fmla="*/ 712081 h 887356"/>
              <a:gd name="connsiteX6" fmla="*/ 0 w 2271375"/>
              <a:gd name="connsiteY6" fmla="*/ 427879 h 887356"/>
              <a:gd name="connsiteX0" fmla="*/ 0 w 2271375"/>
              <a:gd name="connsiteY0" fmla="*/ 427879 h 887356"/>
              <a:gd name="connsiteX1" fmla="*/ 1925235 w 2271375"/>
              <a:gd name="connsiteY1" fmla="*/ 427879 h 887356"/>
              <a:gd name="connsiteX2" fmla="*/ 1965744 w 2271375"/>
              <a:gd name="connsiteY2" fmla="*/ 227358 h 887356"/>
              <a:gd name="connsiteX3" fmla="*/ 2271375 w 2271375"/>
              <a:gd name="connsiteY3" fmla="*/ 887356 h 887356"/>
              <a:gd name="connsiteX4" fmla="*/ 1668612 w 2271375"/>
              <a:gd name="connsiteY4" fmla="*/ 877013 h 887356"/>
              <a:gd name="connsiteX5" fmla="*/ 1812496 w 2271375"/>
              <a:gd name="connsiteY5" fmla="*/ 707470 h 887356"/>
              <a:gd name="connsiteX6" fmla="*/ 0 w 2271375"/>
              <a:gd name="connsiteY6" fmla="*/ 427879 h 887356"/>
              <a:gd name="connsiteX0" fmla="*/ 0 w 2271375"/>
              <a:gd name="connsiteY0" fmla="*/ 427879 h 887356"/>
              <a:gd name="connsiteX1" fmla="*/ 1944036 w 2271375"/>
              <a:gd name="connsiteY1" fmla="*/ 478374 h 887356"/>
              <a:gd name="connsiteX2" fmla="*/ 1965744 w 2271375"/>
              <a:gd name="connsiteY2" fmla="*/ 227358 h 887356"/>
              <a:gd name="connsiteX3" fmla="*/ 2271375 w 2271375"/>
              <a:gd name="connsiteY3" fmla="*/ 887356 h 887356"/>
              <a:gd name="connsiteX4" fmla="*/ 1668612 w 2271375"/>
              <a:gd name="connsiteY4" fmla="*/ 877013 h 887356"/>
              <a:gd name="connsiteX5" fmla="*/ 1812496 w 2271375"/>
              <a:gd name="connsiteY5" fmla="*/ 707470 h 887356"/>
              <a:gd name="connsiteX6" fmla="*/ 0 w 2271375"/>
              <a:gd name="connsiteY6" fmla="*/ 427879 h 887356"/>
              <a:gd name="connsiteX0" fmla="*/ 0 w 2271375"/>
              <a:gd name="connsiteY0" fmla="*/ 427879 h 887356"/>
              <a:gd name="connsiteX1" fmla="*/ 1944036 w 2271375"/>
              <a:gd name="connsiteY1" fmla="*/ 478374 h 887356"/>
              <a:gd name="connsiteX2" fmla="*/ 2026132 w 2271375"/>
              <a:gd name="connsiteY2" fmla="*/ 247995 h 887356"/>
              <a:gd name="connsiteX3" fmla="*/ 2271375 w 2271375"/>
              <a:gd name="connsiteY3" fmla="*/ 887356 h 887356"/>
              <a:gd name="connsiteX4" fmla="*/ 1668612 w 2271375"/>
              <a:gd name="connsiteY4" fmla="*/ 877013 h 887356"/>
              <a:gd name="connsiteX5" fmla="*/ 1812496 w 2271375"/>
              <a:gd name="connsiteY5" fmla="*/ 707470 h 887356"/>
              <a:gd name="connsiteX6" fmla="*/ 0 w 2271375"/>
              <a:gd name="connsiteY6" fmla="*/ 427879 h 887356"/>
              <a:gd name="connsiteX0" fmla="*/ 0 w 2271375"/>
              <a:gd name="connsiteY0" fmla="*/ 427879 h 887356"/>
              <a:gd name="connsiteX1" fmla="*/ 1944036 w 2271375"/>
              <a:gd name="connsiteY1" fmla="*/ 478374 h 887356"/>
              <a:gd name="connsiteX2" fmla="*/ 2010285 w 2271375"/>
              <a:gd name="connsiteY2" fmla="*/ 282643 h 887356"/>
              <a:gd name="connsiteX3" fmla="*/ 2271375 w 2271375"/>
              <a:gd name="connsiteY3" fmla="*/ 887356 h 887356"/>
              <a:gd name="connsiteX4" fmla="*/ 1668612 w 2271375"/>
              <a:gd name="connsiteY4" fmla="*/ 877013 h 887356"/>
              <a:gd name="connsiteX5" fmla="*/ 1812496 w 2271375"/>
              <a:gd name="connsiteY5" fmla="*/ 707470 h 887356"/>
              <a:gd name="connsiteX6" fmla="*/ 0 w 2271375"/>
              <a:gd name="connsiteY6" fmla="*/ 427879 h 887356"/>
              <a:gd name="connsiteX0" fmla="*/ 0 w 2271375"/>
              <a:gd name="connsiteY0" fmla="*/ 427879 h 887356"/>
              <a:gd name="connsiteX1" fmla="*/ 1944036 w 2271375"/>
              <a:gd name="connsiteY1" fmla="*/ 478374 h 887356"/>
              <a:gd name="connsiteX2" fmla="*/ 2030742 w 2271375"/>
              <a:gd name="connsiteY2" fmla="*/ 298982 h 887356"/>
              <a:gd name="connsiteX3" fmla="*/ 2271375 w 2271375"/>
              <a:gd name="connsiteY3" fmla="*/ 887356 h 887356"/>
              <a:gd name="connsiteX4" fmla="*/ 1668612 w 2271375"/>
              <a:gd name="connsiteY4" fmla="*/ 877013 h 887356"/>
              <a:gd name="connsiteX5" fmla="*/ 1812496 w 2271375"/>
              <a:gd name="connsiteY5" fmla="*/ 707470 h 887356"/>
              <a:gd name="connsiteX6" fmla="*/ 0 w 2271375"/>
              <a:gd name="connsiteY6" fmla="*/ 427879 h 88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1375" h="887356">
                <a:moveTo>
                  <a:pt x="0" y="427879"/>
                </a:moveTo>
                <a:cubicBezTo>
                  <a:pt x="874135" y="0"/>
                  <a:pt x="1387351" y="124514"/>
                  <a:pt x="1944036" y="478374"/>
                </a:cubicBezTo>
                <a:lnTo>
                  <a:pt x="2030742" y="298982"/>
                </a:lnTo>
                <a:lnTo>
                  <a:pt x="2271375" y="887356"/>
                </a:lnTo>
                <a:lnTo>
                  <a:pt x="1668612" y="877013"/>
                </a:lnTo>
                <a:lnTo>
                  <a:pt x="1812496" y="707470"/>
                </a:lnTo>
                <a:cubicBezTo>
                  <a:pt x="1235014" y="298669"/>
                  <a:pt x="777912" y="203915"/>
                  <a:pt x="0" y="427879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3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总结制作技巧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642910" y="1285860"/>
          <a:ext cx="7929618" cy="478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9600" b="1" dirty="0" smtClean="0">
                <a:latin typeface="微软雅黑" pitchFamily="34" charset="-122"/>
                <a:ea typeface="微软雅黑" pitchFamily="34" charset="-122"/>
              </a:rPr>
              <a:t>大脑偏爱简洁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没看懂</a:t>
            </a:r>
            <a:r>
              <a:rPr lang="en-US" altLang="zh-CN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--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一目了然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--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保持简单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695" name="Rectangle 1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排版必会：组合</a:t>
            </a:r>
            <a:r>
              <a:rPr lang="en-US" altLang="zh-CN" dirty="0" smtClean="0"/>
              <a:t>+</a:t>
            </a:r>
            <a:r>
              <a:rPr lang="zh-CN" altLang="en-US" dirty="0" smtClean="0"/>
              <a:t>旋转</a:t>
            </a:r>
            <a:endParaRPr lang="zh-CN" altLang="en-US" dirty="0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26ABC-38E7-4DB3-BF4B-5D7548AF4882}" type="slidenum">
              <a:rPr lang="en-US" altLang="zh-CN"/>
              <a:pPr>
                <a:defRPr/>
              </a:pPr>
              <a:t>110</a:t>
            </a:fld>
            <a:endParaRPr lang="en-US" altLang="zh-CN"/>
          </a:p>
        </p:txBody>
      </p:sp>
      <p:sp>
        <p:nvSpPr>
          <p:cNvPr id="1735683" name="WordArt 3"/>
          <p:cNvSpPr>
            <a:spLocks noChangeArrowheads="1" noChangeShapeType="1" noTextEdit="1"/>
          </p:cNvSpPr>
          <p:nvPr/>
        </p:nvSpPr>
        <p:spPr bwMode="auto">
          <a:xfrm>
            <a:off x="4343400" y="1066800"/>
            <a:ext cx="4224338" cy="5476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latin typeface="Gill Sans MT"/>
              </a:rPr>
              <a:t>Creating Polaroids</a:t>
            </a:r>
            <a:endParaRPr lang="zh-CN" altLang="en-US" sz="3600" kern="10">
              <a:ln w="9525">
                <a:noFill/>
                <a:round/>
                <a:headEnd/>
                <a:tailEnd/>
              </a:ln>
              <a:solidFill>
                <a:schemeClr val="bg1"/>
              </a:solidFill>
              <a:latin typeface="Gill Sans MT"/>
            </a:endParaRPr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785926"/>
            <a:ext cx="3248431" cy="32147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4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2357430"/>
            <a:ext cx="2143140" cy="204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1071538" y="5572140"/>
            <a:ext cx="650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组合和层次功能可以将不同对象打包分层处理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调整背景色</a:t>
            </a:r>
            <a:endParaRPr lang="zh-CN" altLang="en-US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3800" y="1917700"/>
            <a:ext cx="2255298" cy="297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9800" y="2006600"/>
            <a:ext cx="3822700" cy="2718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总结制作技巧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642910" y="1285860"/>
          <a:ext cx="7929618" cy="478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完整的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制作流程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43240" y="1428736"/>
            <a:ext cx="4429156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1</a:t>
            </a:r>
            <a:r>
              <a:rPr lang="zh-CN" altLang="en-US" dirty="0" smtClean="0">
                <a:latin typeface="+mn-ea"/>
              </a:rPr>
              <a:t>、确定本次要宣讲的主题</a:t>
            </a:r>
            <a:endParaRPr lang="zh-CN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240" y="2059738"/>
            <a:ext cx="514353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、用</a:t>
            </a:r>
            <a:r>
              <a:rPr lang="en-US" altLang="zh-CN" dirty="0" err="1" smtClean="0">
                <a:solidFill>
                  <a:schemeClr val="tx1"/>
                </a:solidFill>
                <a:latin typeface="+mn-ea"/>
              </a:rPr>
              <a:t>Mindmanger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或纸画出提纲或逻辑结构图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3240" y="2690740"/>
            <a:ext cx="500066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、将构思好提纲转换成封面，目录，标题页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3240" y="3321742"/>
            <a:ext cx="500066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、查找资料，随时根据新资料调整逻辑框架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3240" y="3952744"/>
            <a:ext cx="442915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、将找到素材分类复制堆积到对应的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PPT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3240" y="4583746"/>
            <a:ext cx="5143536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6</a:t>
            </a:r>
            <a:r>
              <a:rPr lang="zh-CN" altLang="en-US" dirty="0" smtClean="0">
                <a:latin typeface="+mn-ea"/>
              </a:rPr>
              <a:t>、在</a:t>
            </a:r>
            <a:r>
              <a:rPr lang="en-US" altLang="zh-CN" dirty="0" smtClean="0">
                <a:latin typeface="+mn-ea"/>
              </a:rPr>
              <a:t>PPT</a:t>
            </a:r>
            <a:r>
              <a:rPr lang="zh-CN" altLang="en-US" dirty="0" smtClean="0">
                <a:latin typeface="+mn-ea"/>
              </a:rPr>
              <a:t>模板库找出和表达主题最匹配图表</a:t>
            </a:r>
            <a:endParaRPr lang="zh-CN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3240" y="5214748"/>
            <a:ext cx="5143536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7</a:t>
            </a:r>
            <a:r>
              <a:rPr lang="zh-CN" altLang="en-US" dirty="0" smtClean="0">
                <a:latin typeface="+mn-ea"/>
              </a:rPr>
              <a:t>、统一排版和美化页面，适当增加动画效果</a:t>
            </a:r>
            <a:endParaRPr lang="zh-CN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1604" y="142873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确定主题</a:t>
            </a:r>
            <a:endParaRPr lang="zh-CN" altLang="en-US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1604" y="235743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构思逻辑</a:t>
            </a:r>
            <a:endParaRPr lang="zh-CN" altLang="en-US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1604" y="371475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组织素材</a:t>
            </a:r>
            <a:endParaRPr lang="zh-CN" altLang="en-US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1604" y="513137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系统排版</a:t>
            </a:r>
            <a:endParaRPr lang="zh-CN" altLang="en-US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1604" y="584575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持续优化</a:t>
            </a:r>
            <a:endParaRPr lang="zh-CN" altLang="en-US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3240" y="5845750"/>
            <a:ext cx="5214974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8</a:t>
            </a:r>
            <a:r>
              <a:rPr lang="zh-CN" altLang="en-US" dirty="0" smtClean="0">
                <a:latin typeface="+mn-ea"/>
              </a:rPr>
              <a:t>、自播检查错字和动画，再请</a:t>
            </a:r>
            <a:r>
              <a:rPr lang="en-US" altLang="zh-CN" dirty="0" smtClean="0">
                <a:latin typeface="+mn-ea"/>
              </a:rPr>
              <a:t>2~3</a:t>
            </a:r>
            <a:r>
              <a:rPr lang="zh-CN" altLang="en-US" dirty="0" smtClean="0">
                <a:latin typeface="+mn-ea"/>
              </a:rPr>
              <a:t>位朋友复查</a:t>
            </a:r>
            <a:endParaRPr lang="zh-CN" altLang="en-US" dirty="0">
              <a:latin typeface="+mn-ea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 rot="5400000">
            <a:off x="1858150" y="2071678"/>
            <a:ext cx="427834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chemeClr val="bg2"/>
            </a:outerShdw>
          </a:effectLst>
        </p:spPr>
      </p:cxnSp>
      <p:cxnSp>
        <p:nvCxnSpPr>
          <p:cNvPr id="19" name="直接箭头连接符 18"/>
          <p:cNvCxnSpPr/>
          <p:nvPr/>
        </p:nvCxnSpPr>
        <p:spPr bwMode="auto">
          <a:xfrm rot="5400000">
            <a:off x="1643836" y="3213892"/>
            <a:ext cx="857256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chemeClr val="bg2"/>
            </a:outerShdw>
          </a:effectLst>
        </p:spPr>
      </p:cxnSp>
      <p:cxnSp>
        <p:nvCxnSpPr>
          <p:cNvPr id="20" name="直接箭头连接符 19"/>
          <p:cNvCxnSpPr/>
          <p:nvPr/>
        </p:nvCxnSpPr>
        <p:spPr bwMode="auto">
          <a:xfrm rot="5400000">
            <a:off x="1607323" y="4606933"/>
            <a:ext cx="928694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chemeClr val="bg2"/>
            </a:outerShdw>
          </a:effectLst>
        </p:spPr>
      </p:cxnSp>
      <p:cxnSp>
        <p:nvCxnSpPr>
          <p:cNvPr id="21" name="直接箭头连接符 20"/>
          <p:cNvCxnSpPr/>
          <p:nvPr/>
        </p:nvCxnSpPr>
        <p:spPr bwMode="auto">
          <a:xfrm rot="5400000">
            <a:off x="1929588" y="5642784"/>
            <a:ext cx="285752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dist="107763" dir="2700000" algn="ctr" rotWithShape="0">
              <a:schemeClr val="bg2"/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/>
          </p:cNvSpPr>
          <p:nvPr/>
        </p:nvSpPr>
        <p:spPr bwMode="auto">
          <a:xfrm>
            <a:off x="250825" y="206359"/>
            <a:ext cx="8713788" cy="936625"/>
          </a:xfrm>
          <a:prstGeom prst="rect">
            <a:avLst/>
          </a:prstGeom>
          <a:noFill/>
        </p:spPr>
        <p:txBody>
          <a:bodyPr wrap="square" t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我的</a:t>
            </a:r>
            <a:r>
              <a:rPr kumimoji="0" lang="en-US" altLang="zh-CN" sz="3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PPT</a:t>
            </a:r>
            <a:r>
              <a:rPr kumimoji="0" lang="zh-CN" altLang="en-US" sz="3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是这样制作的</a:t>
            </a:r>
            <a:endParaRPr kumimoji="0" lang="zh-CN" altLang="en-US" sz="3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不妨利用下思维导图</a:t>
            </a:r>
            <a:endParaRPr lang="zh-CN" altLang="en-US" dirty="0"/>
          </a:p>
        </p:txBody>
      </p:sp>
      <p:pic>
        <p:nvPicPr>
          <p:cNvPr id="8960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03421"/>
            <a:ext cx="9144000" cy="4811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矩形 21"/>
          <p:cNvSpPr/>
          <p:nvPr/>
        </p:nvSpPr>
        <p:spPr bwMode="auto">
          <a:xfrm>
            <a:off x="1428728" y="6286520"/>
            <a:ext cx="6286544" cy="500066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对了，这个软件叫</a:t>
            </a:r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Mindmanger</a:t>
            </a:r>
            <a:endParaRPr kumimoji="0" lang="zh-CN" altLang="en-US" sz="2800" b="0" u="none" strike="noStrike" cap="none" normalizeH="0" baseline="0" dirty="0" smtClean="0">
              <a:ln>
                <a:noFill/>
              </a:ln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928813" y="142875"/>
            <a:ext cx="5500687" cy="857250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哪些场合适合用</a:t>
            </a:r>
            <a:r>
              <a:rPr lang="en-US" altLang="zh-CN" sz="4000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PPT</a:t>
            </a:r>
            <a:r>
              <a:rPr lang="zh-CN" altLang="en-US" sz="4000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2BAFD-9693-4CCD-99EB-E44F8D045D17}" type="slidenum">
              <a:rPr lang="zh-CN" altLang="en-US"/>
              <a:pPr>
                <a:defRPr/>
              </a:pPr>
              <a:t>115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357319" y="285733"/>
            <a:ext cx="6572267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ctr" fontAlgn="auto">
              <a:spcBef>
                <a:spcPct val="20000"/>
              </a:spcBef>
              <a:spcAft>
                <a:spcPts val="0"/>
              </a:spcAft>
              <a:buSzPct val="95000"/>
              <a:defRPr/>
            </a:pPr>
            <a:r>
              <a:rPr lang="zh-CN" altLang="en-US" sz="4000" kern="0" dirty="0" smtClean="0">
                <a:latin typeface="微软雅黑" pitchFamily="34" charset="-122"/>
                <a:ea typeface="微软雅黑" pitchFamily="34" charset="-122"/>
              </a:rPr>
              <a:t>有的高手是这样做</a:t>
            </a:r>
            <a:r>
              <a:rPr lang="en-US" altLang="zh-CN" sz="4000" kern="0" dirty="0" smtClean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000" kern="0" dirty="0" smtClean="0">
                <a:latin typeface="微软雅黑" pitchFamily="34" charset="-122"/>
                <a:ea typeface="微软雅黑" pitchFamily="34" charset="-122"/>
              </a:rPr>
              <a:t>的</a:t>
            </a:r>
            <a:endParaRPr lang="en-US" altLang="zh-CN" sz="4000" kern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http://www.pulsemed.org/yinyangbrainstormfullsize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000496" y="1357298"/>
            <a:ext cx="3800489" cy="4918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142976" y="313661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比如这样：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322264" y="3595687"/>
          <a:ext cx="7053815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5" name="矩形 74"/>
          <p:cNvSpPr/>
          <p:nvPr/>
        </p:nvSpPr>
        <p:spPr>
          <a:xfrm>
            <a:off x="3465535" y="2143116"/>
            <a:ext cx="3535357" cy="2509847"/>
          </a:xfrm>
          <a:prstGeom prst="rect">
            <a:avLst/>
          </a:prstGeom>
          <a:solidFill>
            <a:schemeClr val="accent3">
              <a:alpha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表格设计</a:t>
            </a:r>
            <a:endParaRPr lang="en-US" altLang="zh-CN" sz="32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rgbClr val="380000"/>
                </a:solidFill>
                <a:latin typeface="微软雅黑" pitchFamily="34" charset="-122"/>
                <a:ea typeface="微软雅黑" pitchFamily="34" charset="-122"/>
              </a:rPr>
              <a:t>用活表格</a:t>
            </a:r>
            <a:endParaRPr lang="en-US" altLang="zh-CN" sz="3200" b="1" dirty="0" smtClean="0">
              <a:solidFill>
                <a:srgbClr val="38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表格美化</a:t>
            </a:r>
            <a:endParaRPr lang="zh-CN" altLang="en-US" sz="3200" b="1" dirty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12875"/>
            <a:ext cx="8229600" cy="48577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收听目的：听音乐，娱乐以及获取新闻信息。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收听地点：超过</a:t>
            </a:r>
            <a:r>
              <a:rPr lang="en-US" altLang="zh-CN" dirty="0"/>
              <a:t>80</a:t>
            </a:r>
            <a:r>
              <a:rPr lang="zh-CN" altLang="en-US" dirty="0"/>
              <a:t>％的白领听众在家里收听电台，还有近</a:t>
            </a:r>
            <a:r>
              <a:rPr lang="en-US" altLang="zh-CN" dirty="0"/>
              <a:t>20</a:t>
            </a:r>
            <a:r>
              <a:rPr lang="zh-CN" altLang="en-US" dirty="0"/>
              <a:t>％的白领         会在单位</a:t>
            </a:r>
            <a:r>
              <a:rPr lang="en-US" altLang="zh-CN" dirty="0"/>
              <a:t>/</a:t>
            </a:r>
            <a:r>
              <a:rPr lang="zh-CN" altLang="en-US" dirty="0"/>
              <a:t>场所收听。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收听工具：以收音机收听为主。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收听的节目类型：音乐类节目和新闻类节目是白领听众收听最多的节目类型，其中又以流行音乐节目最多。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收听频率：重度听众和中度听众居多。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收听时长：白领听众平均每天收听电台的时间长度大约为</a:t>
            </a:r>
            <a:r>
              <a:rPr lang="en-US" altLang="zh-CN" dirty="0"/>
              <a:t>72</a:t>
            </a:r>
            <a:r>
              <a:rPr lang="zh-CN" altLang="en-US" dirty="0"/>
              <a:t>分钟。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收听时间：以早上</a:t>
            </a:r>
            <a:r>
              <a:rPr lang="en-US" altLang="zh-CN" dirty="0"/>
              <a:t>7</a:t>
            </a:r>
            <a:r>
              <a:rPr lang="zh-CN" altLang="en-US" dirty="0"/>
              <a:t>：</a:t>
            </a:r>
            <a:r>
              <a:rPr lang="en-US" altLang="zh-CN" dirty="0"/>
              <a:t>00—8</a:t>
            </a:r>
            <a:r>
              <a:rPr lang="zh-CN" altLang="en-US" dirty="0"/>
              <a:t>：</a:t>
            </a:r>
            <a:r>
              <a:rPr lang="en-US" altLang="zh-CN" dirty="0"/>
              <a:t>59</a:t>
            </a:r>
            <a:r>
              <a:rPr lang="zh-CN" altLang="en-US" dirty="0"/>
              <a:t>时间段收听的白领最多，其次是晚上</a:t>
            </a:r>
            <a:r>
              <a:rPr lang="en-US" altLang="zh-CN" dirty="0"/>
              <a:t>21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－</a:t>
            </a:r>
            <a:r>
              <a:rPr lang="en-US" altLang="zh-CN" dirty="0"/>
              <a:t>21</a:t>
            </a:r>
            <a:r>
              <a:rPr lang="zh-CN" altLang="en-US" dirty="0"/>
              <a:t>：</a:t>
            </a:r>
            <a:r>
              <a:rPr lang="en-US" altLang="zh-CN" dirty="0"/>
              <a:t>59</a:t>
            </a:r>
            <a:r>
              <a:rPr lang="zh-CN" altLang="en-US" dirty="0"/>
              <a:t>时间段。</a:t>
            </a:r>
          </a:p>
          <a:p>
            <a:pPr>
              <a:buFontTx/>
              <a:buNone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0034" y="1714488"/>
            <a:ext cx="7858148" cy="830997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把这样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改成表格形式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 descr="手 笔 拿笔的手 钢笔.jpg"/>
          <p:cNvPicPr>
            <a:picLocks noChangeAspect="1"/>
          </p:cNvPicPr>
          <p:nvPr/>
        </p:nvPicPr>
        <p:blipFill>
          <a:blip r:embed="rId2" cstate="print"/>
          <a:srcRect l="9375" r="35156"/>
          <a:stretch>
            <a:fillRect/>
          </a:stretch>
        </p:blipFill>
        <p:spPr>
          <a:xfrm>
            <a:off x="4071934" y="183058"/>
            <a:ext cx="5072066" cy="6491883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大家一起动手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dirty="0"/>
              <a:t>白领的收听习惯</a:t>
            </a:r>
          </a:p>
        </p:txBody>
      </p:sp>
      <p:sp>
        <p:nvSpPr>
          <p:cNvPr id="5" name="TextBox 4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你大概也是这样？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85786" y="1571612"/>
          <a:ext cx="7572428" cy="417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22673"/>
                <a:gridCol w="564975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b="0" dirty="0" smtClean="0">
                          <a:ln w="1905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收听目的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 smtClean="0"/>
                        <a:t>听音乐，娱乐以及获取新闻信息。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n w="1905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收听地点</a:t>
                      </a:r>
                      <a:endParaRPr lang="en-US" altLang="zh-CN" sz="2400" b="1" dirty="0" smtClean="0">
                        <a:ln w="1905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超过</a:t>
                      </a:r>
                      <a:r>
                        <a:rPr lang="en-US" altLang="zh-CN" sz="2000" dirty="0" smtClean="0"/>
                        <a:t>80</a:t>
                      </a:r>
                      <a:r>
                        <a:rPr lang="zh-CN" altLang="en-US" sz="2000" dirty="0" smtClean="0"/>
                        <a:t>％的白领听众在家里收听电台，还有近</a:t>
                      </a:r>
                      <a:r>
                        <a:rPr lang="en-US" altLang="zh-CN" sz="2000" dirty="0" smtClean="0"/>
                        <a:t>20</a:t>
                      </a:r>
                      <a:r>
                        <a:rPr lang="zh-CN" altLang="en-US" sz="2000" dirty="0" smtClean="0"/>
                        <a:t>％的白领 会在单位</a:t>
                      </a:r>
                      <a:r>
                        <a:rPr lang="en-US" altLang="zh-CN" sz="2000" dirty="0" smtClean="0"/>
                        <a:t>/</a:t>
                      </a:r>
                      <a:r>
                        <a:rPr lang="zh-CN" altLang="en-US" sz="2000" dirty="0" smtClean="0"/>
                        <a:t>场所收听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收听工具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以收音机收听为主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节目类型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音乐类节目和新闻类节目是白领听众收听最多的节目类型，其中又以流行音乐节目最多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收听频率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重度听众和中度听众居多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收听时长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白领听众平均每天收听电台的时间长度大约为</a:t>
                      </a:r>
                      <a:r>
                        <a:rPr lang="en-US" altLang="zh-CN" sz="2000" dirty="0" smtClean="0"/>
                        <a:t>72</a:t>
                      </a:r>
                      <a:r>
                        <a:rPr lang="zh-CN" altLang="en-US" sz="2000" dirty="0" smtClean="0"/>
                        <a:t>分钟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收听时间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以早上</a:t>
                      </a:r>
                      <a:r>
                        <a:rPr lang="en-US" altLang="zh-CN" sz="2000" dirty="0" smtClean="0"/>
                        <a:t>7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00—8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时间段收听的白领最多，其次是晚上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</a:t>
                      </a:r>
                      <a:r>
                        <a:rPr lang="zh-CN" altLang="en-US" sz="2000" dirty="0" smtClean="0"/>
                        <a:t>－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</a:t>
                      </a:r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经典户外广告系列欣赏[一]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 rot="475515">
            <a:off x="3849669" y="2035460"/>
            <a:ext cx="5126670" cy="27870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6083" name="矩形 4"/>
          <p:cNvSpPr>
            <a:spLocks noChangeArrowheads="1"/>
          </p:cNvSpPr>
          <p:nvPr/>
        </p:nvSpPr>
        <p:spPr bwMode="auto">
          <a:xfrm>
            <a:off x="357188" y="4581525"/>
            <a:ext cx="6357937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、观众的忍耐力是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有限度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的</a:t>
            </a:r>
          </a:p>
          <a:p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不是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放的信息越多，观众就越容易记住</a:t>
            </a:r>
          </a:p>
          <a:p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、必须尽量让你的幻灯片看起来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简洁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高速公路上哪些广告牌你留下印象？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14348" y="571480"/>
          <a:ext cx="7572428" cy="5317846"/>
        </p:xfrm>
        <a:graphic>
          <a:graphicData uri="http://schemas.openxmlformats.org/drawingml/2006/table">
            <a:tbl>
              <a:tblPr first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2000" endA="300" endPos="35000" dir="5400000" sy="-100000" algn="bl" rotWithShape="0"/>
                </a:effectLst>
                <a:tableStyleId>{6E25E649-3F16-4E02-A733-19D2CDBF48F0}</a:tableStyleId>
              </a:tblPr>
              <a:tblGrid>
                <a:gridCol w="1214446"/>
                <a:gridCol w="6357982"/>
              </a:tblGrid>
              <a:tr h="92869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3600" b="1" cap="all" spc="0" dirty="0" smtClean="0">
                          <a:ln w="9000" cmpd="sng">
                            <a:solidFill>
                              <a:schemeClr val="accent4">
                                <a:shade val="50000"/>
                                <a:satMod val="12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>
                                  <a:shade val="20000"/>
                                  <a:satMod val="245000"/>
                                </a:schemeClr>
                              </a:gs>
                              <a:gs pos="43000">
                                <a:schemeClr val="accent4">
                                  <a:satMod val="255000"/>
                                </a:schemeClr>
                              </a:gs>
                              <a:gs pos="48000">
                                <a:schemeClr val="accent4">
                                  <a:shade val="85000"/>
                                  <a:satMod val="255000"/>
                                </a:schemeClr>
                              </a:gs>
                              <a:gs pos="100000">
                                <a:schemeClr val="accent4">
                                  <a:shade val="20000"/>
                                  <a:satMod val="24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reflection blurRad="12700" stA="28000" endPos="45000" dist="1000" dir="5400000" sy="-100000" algn="bl" rotWithShape="0"/>
                          </a:effectLst>
                          <a:latin typeface="黑体" pitchFamily="2" charset="-122"/>
                          <a:ea typeface="黑体" pitchFamily="2" charset="-122"/>
                        </a:rPr>
                        <a:t>白领的收听习惯</a:t>
                      </a:r>
                      <a:endParaRPr lang="zh-CN" altLang="en-US" sz="3600" b="1" cap="all" spc="0" dirty="0">
                        <a:ln w="9000" cmpd="sng">
                          <a:solidFill>
                            <a:schemeClr val="accent4">
                              <a:shade val="50000"/>
                              <a:satMod val="12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>
                                <a:shade val="20000"/>
                                <a:satMod val="245000"/>
                              </a:schemeClr>
                            </a:gs>
                            <a:gs pos="43000">
                              <a:schemeClr val="accent4">
                                <a:satMod val="255000"/>
                              </a:schemeClr>
                            </a:gs>
                            <a:gs pos="48000">
                              <a:schemeClr val="accent4">
                                <a:shade val="85000"/>
                                <a:satMod val="255000"/>
                              </a:schemeClr>
                            </a:gs>
                            <a:gs pos="100000">
                              <a:schemeClr val="accent4">
                                <a:shade val="20000"/>
                                <a:satMod val="24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12700" stA="28000" endPos="45000" dist="1000" dir="5400000" sy="-100000" algn="bl" rotWithShape="0"/>
                        </a:effectLst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45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收听目的</a:t>
                      </a:r>
                      <a:endParaRPr lang="en-US" altLang="zh-CN" sz="1800" b="1" dirty="0" smtClean="0">
                        <a:ln w="1905"/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/>
                        <a:t>听音乐，娱乐以及获取新闻信息。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收听地点</a:t>
                      </a:r>
                      <a:endParaRPr lang="en-US" altLang="zh-CN" sz="1800" b="1" dirty="0" smtClean="0">
                        <a:ln w="1905"/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超过</a:t>
                      </a:r>
                      <a:r>
                        <a:rPr lang="en-US" altLang="zh-CN" sz="1600" dirty="0" smtClean="0"/>
                        <a:t>80</a:t>
                      </a:r>
                      <a:r>
                        <a:rPr lang="zh-CN" altLang="en-US" sz="1600" dirty="0" smtClean="0"/>
                        <a:t>％的白领听众在家里收听电台，还有近</a:t>
                      </a:r>
                      <a:r>
                        <a:rPr lang="en-US" altLang="zh-CN" sz="1600" dirty="0" smtClean="0"/>
                        <a:t>20</a:t>
                      </a:r>
                      <a:r>
                        <a:rPr lang="zh-CN" altLang="en-US" sz="1600" dirty="0" smtClean="0"/>
                        <a:t>％的白领 会在单位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zh-CN" altLang="en-US" sz="1600" dirty="0" smtClean="0"/>
                        <a:t>场所收听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804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收听工具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以收音机收听为主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节目类型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音乐类节目和新闻类节目是白领听众收听最多的节目类型，其中又以流行音乐节目最多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804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收听频率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重度听众和中度听众居多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380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收听时长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白领听众平均每天收听电台的时间长度大约为</a:t>
                      </a:r>
                      <a:r>
                        <a:rPr lang="en-US" altLang="zh-CN" sz="1600" dirty="0" smtClean="0"/>
                        <a:t>72</a:t>
                      </a:r>
                      <a:r>
                        <a:rPr lang="zh-CN" altLang="en-US" sz="1600" dirty="0" smtClean="0"/>
                        <a:t>分钟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收听时间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以早上</a:t>
                      </a:r>
                      <a:r>
                        <a:rPr lang="en-US" altLang="zh-CN" sz="1600" dirty="0" smtClean="0"/>
                        <a:t>7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00—8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59</a:t>
                      </a:r>
                      <a:r>
                        <a:rPr lang="zh-CN" altLang="en-US" sz="1600" dirty="0" smtClean="0"/>
                        <a:t>时间段收听的白领最多，其次是晚上</a:t>
                      </a:r>
                      <a:r>
                        <a:rPr lang="en-US" altLang="zh-CN" sz="1600" dirty="0" smtClean="0"/>
                        <a:t>21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00</a:t>
                      </a:r>
                      <a:r>
                        <a:rPr lang="zh-CN" altLang="en-US" sz="1600" dirty="0" smtClean="0"/>
                        <a:t>－</a:t>
                      </a:r>
                      <a:r>
                        <a:rPr lang="en-US" altLang="zh-CN" sz="1600" dirty="0" smtClean="0"/>
                        <a:t>21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59</a:t>
                      </a:r>
                      <a:r>
                        <a:rPr lang="zh-CN" altLang="en-US" sz="1600" dirty="0" smtClean="0"/>
                        <a:t>时间段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2744325">
            <a:off x="6297597" y="683411"/>
            <a:ext cx="4071966" cy="400105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这个是不是好一点？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表格美化的思路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F6512-B44A-41F0-B0BF-0892EDE8E379}" type="slidenum">
              <a:rPr lang="zh-CN" altLang="en-US" smtClean="0"/>
              <a:pPr>
                <a:defRPr/>
              </a:pPr>
              <a:t>121</a:t>
            </a:fld>
            <a:endParaRPr lang="en-US" altLang="zh-CN"/>
          </a:p>
        </p:txBody>
      </p:sp>
      <p:sp>
        <p:nvSpPr>
          <p:cNvPr id="85" name="Text Box 16"/>
          <p:cNvSpPr txBox="1">
            <a:spLocks noChangeArrowheads="1"/>
          </p:cNvSpPr>
          <p:nvPr/>
        </p:nvSpPr>
        <p:spPr bwMode="auto">
          <a:xfrm>
            <a:off x="1214414" y="1500174"/>
            <a:ext cx="5286412" cy="2714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、换模板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、改内框线型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、加表头底色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、加整体阴影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、增加立体感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0648" y="1571612"/>
            <a:ext cx="21145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7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3536" y="2571744"/>
            <a:ext cx="16287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7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9748" y="3357562"/>
            <a:ext cx="12763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7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48" y="4500570"/>
            <a:ext cx="39433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2007</a:t>
            </a:r>
            <a:r>
              <a:rPr lang="zh-CN" altLang="en-US" dirty="0" smtClean="0"/>
              <a:t>中快速更换表格模板</a:t>
            </a:r>
            <a:endParaRPr lang="zh-CN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4304" y="1643050"/>
            <a:ext cx="49911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1071546"/>
            <a:ext cx="6200775" cy="590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285720" y="1928802"/>
            <a:ext cx="3214710" cy="44291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表格模板功能很弱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表格模板大大增强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先选一个你喜欢的模板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建议：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、不选带背景色的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、不选完全没外框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、选了模板还要调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dirty="0"/>
              <a:t>白领的收听习惯</a:t>
            </a:r>
          </a:p>
        </p:txBody>
      </p:sp>
      <p:sp>
        <p:nvSpPr>
          <p:cNvPr id="5" name="TextBox 4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换模板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85786" y="1571612"/>
          <a:ext cx="7572428" cy="417576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57388"/>
                <a:gridCol w="571504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收听目的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 smtClean="0"/>
                        <a:t>听音乐，娱乐以及获取新闻信息。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n w="1905"/>
                          <a:effectLst/>
                        </a:rPr>
                        <a:t>收听地点</a:t>
                      </a:r>
                      <a:endParaRPr lang="en-US" altLang="zh-CN" sz="2400" b="1" dirty="0" smtClean="0">
                        <a:ln w="1905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超过</a:t>
                      </a:r>
                      <a:r>
                        <a:rPr lang="en-US" altLang="zh-CN" sz="2000" dirty="0" smtClean="0"/>
                        <a:t>80</a:t>
                      </a:r>
                      <a:r>
                        <a:rPr lang="zh-CN" altLang="en-US" sz="2000" dirty="0" smtClean="0"/>
                        <a:t>％的白领听众在家里收听电台，还有近</a:t>
                      </a:r>
                      <a:r>
                        <a:rPr lang="en-US" altLang="zh-CN" sz="2000" dirty="0" smtClean="0"/>
                        <a:t>20</a:t>
                      </a:r>
                      <a:r>
                        <a:rPr lang="zh-CN" altLang="en-US" sz="2000" dirty="0" smtClean="0"/>
                        <a:t>％的白领 会在单位</a:t>
                      </a:r>
                      <a:r>
                        <a:rPr lang="en-US" altLang="zh-CN" sz="2000" dirty="0" smtClean="0"/>
                        <a:t>/</a:t>
                      </a:r>
                      <a:r>
                        <a:rPr lang="zh-CN" altLang="en-US" sz="2000" dirty="0" smtClean="0"/>
                        <a:t>场所收听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收听工具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以收音机收听为主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节目类型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音乐类节目和新闻类节目是白领听众收听最多的节目类型，其中又以流行音乐节目最多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收听频率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重度听众和中度听众居多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收听时长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白领听众平均每天收听电台的时间长度大约为</a:t>
                      </a:r>
                      <a:r>
                        <a:rPr lang="en-US" altLang="zh-CN" sz="2000" dirty="0" smtClean="0"/>
                        <a:t>72</a:t>
                      </a:r>
                      <a:r>
                        <a:rPr lang="zh-CN" altLang="en-US" sz="2000" dirty="0" smtClean="0"/>
                        <a:t>分钟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收听时间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以早上</a:t>
                      </a:r>
                      <a:r>
                        <a:rPr lang="en-US" altLang="zh-CN" sz="2000" dirty="0" smtClean="0"/>
                        <a:t>7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00—8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时间段收听的白领最多，其次是晚上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</a:t>
                      </a:r>
                      <a:r>
                        <a:rPr lang="zh-CN" altLang="en-US" sz="2000" dirty="0" smtClean="0"/>
                        <a:t>－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</a:t>
                      </a:r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857232"/>
            <a:ext cx="71437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0" y="857232"/>
            <a:ext cx="1071538" cy="5000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换模板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2007</a:t>
            </a:r>
            <a:r>
              <a:rPr lang="zh-CN" altLang="en-US" dirty="0" smtClean="0"/>
              <a:t>中快速更换表格线型</a:t>
            </a:r>
            <a:endParaRPr lang="zh-CN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1857364"/>
            <a:ext cx="130492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571612"/>
            <a:ext cx="43815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357158" y="3214686"/>
            <a:ext cx="4286280" cy="33575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想为自己的表格快速画线框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常见的操作是：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、去掉全部线框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、设置线型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、逐步增加同一线型线框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702" y="1857364"/>
            <a:ext cx="19145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任意多边形 9"/>
          <p:cNvSpPr/>
          <p:nvPr/>
        </p:nvSpPr>
        <p:spPr>
          <a:xfrm rot="10800000">
            <a:off x="7429520" y="2500306"/>
            <a:ext cx="500066" cy="1285884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43768" y="3786190"/>
            <a:ext cx="1714512" cy="1143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这里调整线框的线型和颜色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dirty="0"/>
              <a:t>白领的收听习惯</a:t>
            </a:r>
          </a:p>
        </p:txBody>
      </p:sp>
      <p:sp>
        <p:nvSpPr>
          <p:cNvPr id="5" name="TextBox 4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加内框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85786" y="1825008"/>
          <a:ext cx="7572428" cy="417576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500198"/>
                <a:gridCol w="607223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收听目的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 smtClean="0"/>
                        <a:t>听音乐，娱乐以及获取新闻信息。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n w="1905"/>
                          <a:effectLst/>
                        </a:rPr>
                        <a:t>收听地点</a:t>
                      </a:r>
                      <a:endParaRPr lang="en-US" altLang="zh-CN" sz="2400" b="1" dirty="0" smtClean="0">
                        <a:ln w="1905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超过</a:t>
                      </a:r>
                      <a:r>
                        <a:rPr lang="en-US" altLang="zh-CN" sz="2000" dirty="0" smtClean="0"/>
                        <a:t>80</a:t>
                      </a:r>
                      <a:r>
                        <a:rPr lang="zh-CN" altLang="en-US" sz="2000" dirty="0" smtClean="0"/>
                        <a:t>％的白领听众在家里收听电台，还有近</a:t>
                      </a:r>
                      <a:r>
                        <a:rPr lang="en-US" altLang="zh-CN" sz="2000" dirty="0" smtClean="0"/>
                        <a:t>20</a:t>
                      </a:r>
                      <a:r>
                        <a:rPr lang="zh-CN" altLang="en-US" sz="2000" dirty="0" smtClean="0"/>
                        <a:t>％的白领 会在单位</a:t>
                      </a:r>
                      <a:r>
                        <a:rPr lang="en-US" altLang="zh-CN" sz="2000" dirty="0" smtClean="0"/>
                        <a:t>/</a:t>
                      </a:r>
                      <a:r>
                        <a:rPr lang="zh-CN" altLang="en-US" sz="2000" dirty="0" smtClean="0"/>
                        <a:t>场所收听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收听工具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以收音机收听为主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节目类型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音乐类节目和新闻类节目是白领听众收听最多的节目类型，其中又以流行音乐节目最多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收听频率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重度听众和中度听众居多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收听时长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白领听众平均每天收听电台的时间长度大约为</a:t>
                      </a:r>
                      <a:r>
                        <a:rPr lang="en-US" altLang="zh-CN" sz="2000" dirty="0" smtClean="0"/>
                        <a:t>72</a:t>
                      </a:r>
                      <a:r>
                        <a:rPr lang="zh-CN" altLang="en-US" sz="2000" dirty="0" smtClean="0"/>
                        <a:t>分钟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收听时间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以早上</a:t>
                      </a:r>
                      <a:r>
                        <a:rPr lang="en-US" altLang="zh-CN" sz="2000" dirty="0" smtClean="0"/>
                        <a:t>7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00—8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时间段收听的白领最多，其次是晚上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</a:t>
                      </a:r>
                      <a:r>
                        <a:rPr lang="zh-CN" altLang="en-US" sz="2000" dirty="0" smtClean="0"/>
                        <a:t>－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0" y="857232"/>
            <a:ext cx="1071538" cy="5000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换线型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928670"/>
            <a:ext cx="237531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2007</a:t>
            </a:r>
            <a:r>
              <a:rPr lang="zh-CN" altLang="en-US" dirty="0" smtClean="0"/>
              <a:t>中快速更换表头区</a:t>
            </a:r>
            <a:endParaRPr lang="zh-CN" altLang="en-US" dirty="0"/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8152" y="1571612"/>
            <a:ext cx="4381500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392" y="1809737"/>
            <a:ext cx="1438275" cy="1019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任意多边形 5"/>
          <p:cNvSpPr/>
          <p:nvPr/>
        </p:nvSpPr>
        <p:spPr>
          <a:xfrm rot="10800000" flipH="1">
            <a:off x="1357290" y="2643182"/>
            <a:ext cx="1428760" cy="1071570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285720" y="3714752"/>
            <a:ext cx="2857520" cy="1143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这里设置表格模板表头区和正文区风格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右边的表就是用镶边行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286116" y="3357562"/>
          <a:ext cx="5143536" cy="25958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71636"/>
                <a:gridCol w="35719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类型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作用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标题行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将表格首行设置为不同格式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汇总行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表格末尾，显示每一列汇总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镶边行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使奇偶行格式不同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第一列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使表格第一列显示特殊格式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最后一列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使表格最后一列显示特殊格式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镶边列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使奇偶列格式不同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换表头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85786" y="1571612"/>
          <a:ext cx="7572428" cy="463296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500198"/>
                <a:gridCol w="607223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白领的收听习惯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收听目的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 smtClean="0"/>
                        <a:t>听音乐，娱乐以及获取新闻信息。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n w="1905"/>
                          <a:effectLst/>
                        </a:rPr>
                        <a:t>收听地点</a:t>
                      </a:r>
                      <a:endParaRPr lang="en-US" altLang="zh-CN" sz="2400" b="1" dirty="0" smtClean="0">
                        <a:ln w="1905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超过</a:t>
                      </a:r>
                      <a:r>
                        <a:rPr lang="en-US" altLang="zh-CN" sz="2000" dirty="0" smtClean="0"/>
                        <a:t>80</a:t>
                      </a:r>
                      <a:r>
                        <a:rPr lang="zh-CN" altLang="en-US" sz="2000" dirty="0" smtClean="0"/>
                        <a:t>％的白领听众在家里收听电台，还有近</a:t>
                      </a:r>
                      <a:r>
                        <a:rPr lang="en-US" altLang="zh-CN" sz="2000" dirty="0" smtClean="0"/>
                        <a:t>20</a:t>
                      </a:r>
                      <a:r>
                        <a:rPr lang="zh-CN" altLang="en-US" sz="2000" dirty="0" smtClean="0"/>
                        <a:t>％的白领 会在单位</a:t>
                      </a:r>
                      <a:r>
                        <a:rPr lang="en-US" altLang="zh-CN" sz="2000" dirty="0" smtClean="0"/>
                        <a:t>/</a:t>
                      </a:r>
                      <a:r>
                        <a:rPr lang="zh-CN" altLang="en-US" sz="2000" dirty="0" smtClean="0"/>
                        <a:t>场所收听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收听工具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以收音机收听为主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节目类型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音乐类节目和新闻类节目是白领听众收听最多的节目类型，其中又以流行音乐节目最多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收听频率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重度听众和中度听众居多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收听时长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白领听众平均每天收听电台的时间长度大约为</a:t>
                      </a:r>
                      <a:r>
                        <a:rPr lang="en-US" altLang="zh-CN" sz="2000" dirty="0" smtClean="0"/>
                        <a:t>72</a:t>
                      </a:r>
                      <a:r>
                        <a:rPr lang="zh-CN" altLang="en-US" sz="2000" dirty="0" smtClean="0"/>
                        <a:t>分钟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收听时间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以早上</a:t>
                      </a:r>
                      <a:r>
                        <a:rPr lang="en-US" altLang="zh-CN" sz="2000" dirty="0" smtClean="0"/>
                        <a:t>7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00—8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时间段收听的白领最多，其次是晚上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</a:t>
                      </a:r>
                      <a:r>
                        <a:rPr lang="zh-CN" altLang="en-US" sz="2000" dirty="0" smtClean="0"/>
                        <a:t>－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0" y="857232"/>
            <a:ext cx="1071538" cy="5000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换表头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928670"/>
            <a:ext cx="105604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1857364"/>
            <a:ext cx="166687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2007</a:t>
            </a:r>
            <a:r>
              <a:rPr lang="zh-CN" altLang="en-US" dirty="0" smtClean="0"/>
              <a:t>中快速更换表格格式</a:t>
            </a:r>
            <a:endParaRPr lang="zh-CN" altLang="en-US" dirty="0"/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571612"/>
            <a:ext cx="43815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000100" y="4786322"/>
            <a:ext cx="4286280" cy="10715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不过为表格配阴影和单元格凹凸效果一般会带来阅读上的困难。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6572264" y="3214686"/>
            <a:ext cx="500066" cy="1285884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43768" y="4143380"/>
            <a:ext cx="1714512" cy="1143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这里可以设置表格阴影风格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加立体感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85786" y="1571612"/>
          <a:ext cx="7572428" cy="463296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571636"/>
                <a:gridCol w="6000792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白领的收听习惯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收听目的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 smtClean="0"/>
                        <a:t>听音乐，娱乐以及获取新闻信息。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n w="1905"/>
                          <a:effectLst/>
                        </a:rPr>
                        <a:t>收听地点</a:t>
                      </a:r>
                      <a:endParaRPr lang="en-US" altLang="zh-CN" sz="2400" b="1" dirty="0" smtClean="0">
                        <a:ln w="1905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超过</a:t>
                      </a:r>
                      <a:r>
                        <a:rPr lang="en-US" altLang="zh-CN" sz="2000" dirty="0" smtClean="0"/>
                        <a:t>80</a:t>
                      </a:r>
                      <a:r>
                        <a:rPr lang="zh-CN" altLang="en-US" sz="2000" dirty="0" smtClean="0"/>
                        <a:t>％的白领听众在家里收听电台，还有近</a:t>
                      </a:r>
                      <a:r>
                        <a:rPr lang="en-US" altLang="zh-CN" sz="2000" dirty="0" smtClean="0"/>
                        <a:t>20</a:t>
                      </a:r>
                      <a:r>
                        <a:rPr lang="zh-CN" altLang="en-US" sz="2000" dirty="0" smtClean="0"/>
                        <a:t>％的白领 会在单位</a:t>
                      </a:r>
                      <a:r>
                        <a:rPr lang="en-US" altLang="zh-CN" sz="2000" dirty="0" smtClean="0"/>
                        <a:t>/</a:t>
                      </a:r>
                      <a:r>
                        <a:rPr lang="zh-CN" altLang="en-US" sz="2000" dirty="0" smtClean="0"/>
                        <a:t>场所收听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收听工具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以收音机收听为主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节目类型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音乐类节目和新闻类节目是白领听众收听最多的节目类型，其中又以流行音乐节目最多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收听频率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重度听众和中度听众居多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收听时长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白领听众平均每天收听电台的时间长度大约为</a:t>
                      </a:r>
                      <a:r>
                        <a:rPr lang="en-US" altLang="zh-CN" sz="2000" dirty="0" smtClean="0"/>
                        <a:t>72</a:t>
                      </a:r>
                      <a:r>
                        <a:rPr lang="zh-CN" altLang="en-US" sz="2000" dirty="0" smtClean="0"/>
                        <a:t>分钟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收听时间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以早上</a:t>
                      </a:r>
                      <a:r>
                        <a:rPr lang="en-US" altLang="zh-CN" sz="2000" dirty="0" smtClean="0"/>
                        <a:t>7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00—8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时间段收听的白领最多，其次是晚上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</a:t>
                      </a:r>
                      <a:r>
                        <a:rPr lang="zh-CN" altLang="en-US" sz="2000" dirty="0" smtClean="0"/>
                        <a:t>－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0" y="857232"/>
            <a:ext cx="1071538" cy="5000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换凸起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857232"/>
            <a:ext cx="5238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一目了然：让别人能看懂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含义</a:t>
            </a:r>
            <a:endParaRPr lang="zh-CN" altLang="en-US" dirty="0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71406" y="1142984"/>
            <a:ext cx="885828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1992</a:t>
            </a:r>
            <a:r>
              <a:rPr lang="zh-CN" altLang="en-US" sz="2800" dirty="0" smtClean="0"/>
              <a:t>年，阿特</a:t>
            </a:r>
            <a:r>
              <a:rPr lang="en-US" altLang="zh-CN" sz="2800" dirty="0" smtClean="0"/>
              <a:t>·</a:t>
            </a:r>
            <a:r>
              <a:rPr lang="zh-CN" altLang="en-US" sz="2800" dirty="0" smtClean="0"/>
              <a:t>西尔弗曼遇到一个问题：</a:t>
            </a:r>
            <a:endParaRPr lang="en-US" altLang="zh-CN" sz="2800" dirty="0" smtClean="0"/>
          </a:p>
          <a:p>
            <a:pPr>
              <a:spcBef>
                <a:spcPts val="1200"/>
              </a:spcBef>
            </a:pPr>
            <a:r>
              <a:rPr lang="zh-CN" altLang="en-US" sz="2000" dirty="0" smtClean="0"/>
              <a:t>如何让美国人民了解电影院一中份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爆米花就含</a:t>
            </a:r>
            <a:r>
              <a:rPr lang="en-US" altLang="zh-CN" sz="2000" dirty="0" smtClean="0"/>
              <a:t>37</a:t>
            </a:r>
            <a:r>
              <a:rPr lang="zh-CN" altLang="en-US" sz="2000" dirty="0" smtClean="0"/>
              <a:t>克饱和脂肪酸，而美国农业部建议一顿正常的饮食所含的饱和脂肪酸不得超过</a:t>
            </a:r>
            <a:r>
              <a:rPr lang="en-US" altLang="zh-CN" sz="2000" dirty="0" smtClean="0"/>
              <a:t>20</a:t>
            </a:r>
            <a:r>
              <a:rPr lang="zh-CN" altLang="en-US" sz="2000" dirty="0" smtClean="0"/>
              <a:t>克，一包爆米花差不多就能提供差不多成人一天所需的饱和脂肪酸。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0" y="2957452"/>
            <a:ext cx="4357718" cy="3614820"/>
            <a:chOff x="0" y="2957452"/>
            <a:chExt cx="4357718" cy="3614820"/>
          </a:xfrm>
        </p:grpSpPr>
        <p:graphicFrame>
          <p:nvGraphicFramePr>
            <p:cNvPr id="6" name="图表 5"/>
            <p:cNvGraphicFramePr/>
            <p:nvPr/>
          </p:nvGraphicFramePr>
          <p:xfrm>
            <a:off x="0" y="3500438"/>
            <a:ext cx="4357718" cy="30718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928662" y="2957452"/>
              <a:ext cx="23574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/>
                <a:t>饱和脂肪酸的含量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714348" y="3929066"/>
              <a:ext cx="92869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/>
                <a:t>20</a:t>
              </a:r>
              <a:r>
                <a:rPr lang="zh-CN" altLang="en-US" sz="2000" dirty="0" smtClean="0"/>
                <a:t>克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5"/>
            <p:cNvSpPr txBox="1">
              <a:spLocks noChangeArrowheads="1"/>
            </p:cNvSpPr>
            <p:nvPr/>
          </p:nvSpPr>
          <p:spPr bwMode="auto">
            <a:xfrm>
              <a:off x="2786050" y="3314642"/>
              <a:ext cx="92869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/>
                <a:t>37</a:t>
              </a:r>
              <a:r>
                <a:rPr lang="zh-CN" altLang="en-US" sz="2000" dirty="0" smtClean="0"/>
                <a:t>克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86314" y="2786058"/>
            <a:ext cx="4357686" cy="4071942"/>
            <a:chOff x="4786314" y="2786058"/>
            <a:chExt cx="4357686" cy="4071942"/>
          </a:xfrm>
        </p:grpSpPr>
        <p:sp>
          <p:nvSpPr>
            <p:cNvPr id="14" name="TextBox 5"/>
            <p:cNvSpPr txBox="1">
              <a:spLocks noChangeArrowheads="1"/>
            </p:cNvSpPr>
            <p:nvPr/>
          </p:nvSpPr>
          <p:spPr bwMode="auto">
            <a:xfrm>
              <a:off x="5857884" y="3786190"/>
              <a:ext cx="857256" cy="203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5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吃</a:t>
              </a:r>
              <a:endParaRPr lang="en-US" altLang="zh-CN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72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=</a:t>
              </a:r>
              <a:endParaRPr lang="zh-CN" altLang="en-US" sz="7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0618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6314" y="4071942"/>
              <a:ext cx="1017986" cy="1357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6185" name="Picture 9" descr="Bacon &amp; Egg Breakfast Roll Royalty Free Stock Photo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43702" y="2786058"/>
              <a:ext cx="1624963" cy="121444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5"/>
            <p:cNvSpPr txBox="1">
              <a:spLocks noChangeArrowheads="1"/>
            </p:cNvSpPr>
            <p:nvPr/>
          </p:nvSpPr>
          <p:spPr bwMode="auto">
            <a:xfrm>
              <a:off x="8215306" y="3571876"/>
              <a:ext cx="92869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/>
                <a:t>早餐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5"/>
            <p:cNvSpPr txBox="1">
              <a:spLocks noChangeArrowheads="1"/>
            </p:cNvSpPr>
            <p:nvPr/>
          </p:nvSpPr>
          <p:spPr bwMode="auto">
            <a:xfrm>
              <a:off x="7286644" y="4000504"/>
              <a:ext cx="4286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/>
                <a:t>+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06186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86578" y="4500570"/>
              <a:ext cx="1428760" cy="983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5"/>
            <p:cNvSpPr txBox="1">
              <a:spLocks noChangeArrowheads="1"/>
            </p:cNvSpPr>
            <p:nvPr/>
          </p:nvSpPr>
          <p:spPr bwMode="auto">
            <a:xfrm>
              <a:off x="8215306" y="4786322"/>
              <a:ext cx="92869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/>
                <a:t>中餐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5"/>
            <p:cNvSpPr txBox="1">
              <a:spLocks noChangeArrowheads="1"/>
            </p:cNvSpPr>
            <p:nvPr/>
          </p:nvSpPr>
          <p:spPr bwMode="auto">
            <a:xfrm>
              <a:off x="8215306" y="6143644"/>
              <a:ext cx="92869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/>
                <a:t>晚餐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5"/>
            <p:cNvSpPr txBox="1">
              <a:spLocks noChangeArrowheads="1"/>
            </p:cNvSpPr>
            <p:nvPr/>
          </p:nvSpPr>
          <p:spPr bwMode="auto">
            <a:xfrm>
              <a:off x="7286644" y="5457782"/>
              <a:ext cx="4286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/>
                <a:t>+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06188" name="Picture 12" descr="双聖－肋眼牛排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6673153" y="5786454"/>
              <a:ext cx="1613623" cy="107154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85786" y="1142984"/>
          <a:ext cx="7572428" cy="438912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428760"/>
                <a:gridCol w="614366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白领的收听习惯</a:t>
                      </a:r>
                      <a:endParaRPr lang="zh-CN" altLang="en-US" sz="2400" b="0" dirty="0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收听目的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 smtClean="0"/>
                        <a:t>听音乐，娱乐以及获取新闻信息。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n w="1905"/>
                          <a:effectLst/>
                        </a:rPr>
                        <a:t>收听地点</a:t>
                      </a:r>
                      <a:endParaRPr lang="en-US" altLang="zh-CN" sz="2400" b="1" dirty="0" smtClean="0">
                        <a:ln w="1905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超过</a:t>
                      </a:r>
                      <a:r>
                        <a:rPr lang="en-US" altLang="zh-CN" sz="2000" dirty="0" smtClean="0"/>
                        <a:t>80</a:t>
                      </a:r>
                      <a:r>
                        <a:rPr lang="zh-CN" altLang="en-US" sz="2000" dirty="0" smtClean="0"/>
                        <a:t>％的白领听众在家里收听电台，还有近</a:t>
                      </a:r>
                      <a:r>
                        <a:rPr lang="en-US" altLang="zh-CN" sz="2000" dirty="0" smtClean="0"/>
                        <a:t>20</a:t>
                      </a:r>
                      <a:r>
                        <a:rPr lang="zh-CN" altLang="en-US" sz="2000" dirty="0" smtClean="0"/>
                        <a:t>％的白领 会在单位</a:t>
                      </a:r>
                      <a:r>
                        <a:rPr lang="en-US" altLang="zh-CN" sz="2000" dirty="0" smtClean="0"/>
                        <a:t>/</a:t>
                      </a:r>
                      <a:r>
                        <a:rPr lang="zh-CN" altLang="en-US" sz="2000" dirty="0" smtClean="0"/>
                        <a:t>场所收听</a:t>
                      </a: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收听工具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以收音机收听为主</a:t>
                      </a: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节目类型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音乐类节目和新闻类节目是白领听众收听最多的节目类型，其中又以流行音乐节目最多</a:t>
                      </a: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收听频率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重度听众和中度听众居多</a:t>
                      </a: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收听时长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b"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白领听众平均每天收听电台的时间长度大约为</a:t>
                      </a:r>
                      <a:r>
                        <a:rPr lang="en-US" altLang="zh-CN" sz="2000" dirty="0" smtClean="0"/>
                        <a:t>72</a:t>
                      </a:r>
                      <a:r>
                        <a:rPr lang="zh-CN" altLang="en-US" sz="2000" dirty="0" smtClean="0"/>
                        <a:t>分钟</a:t>
                      </a: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n w="1905"/>
                          <a:effectLst/>
                        </a:rPr>
                        <a:t>收听时间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以早上</a:t>
                      </a:r>
                      <a:r>
                        <a:rPr lang="en-US" altLang="zh-CN" sz="2000" dirty="0" smtClean="0"/>
                        <a:t>7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00—8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时间段收听的白领最多，其次是晚上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00</a:t>
                      </a:r>
                      <a:r>
                        <a:rPr lang="zh-CN" altLang="en-US" sz="2000" dirty="0" smtClean="0"/>
                        <a:t>－</a:t>
                      </a:r>
                      <a:r>
                        <a:rPr lang="en-US" altLang="zh-CN" sz="2000" dirty="0" smtClean="0"/>
                        <a:t>21</a:t>
                      </a:r>
                      <a:r>
                        <a:rPr lang="zh-CN" altLang="en-US" sz="2000" dirty="0" smtClean="0"/>
                        <a:t>：</a:t>
                      </a:r>
                      <a:r>
                        <a:rPr lang="en-US" altLang="zh-CN" sz="2000" dirty="0" smtClean="0"/>
                        <a:t>59</a:t>
                      </a:r>
                      <a:r>
                        <a:rPr lang="zh-CN" altLang="en-US" sz="2000" dirty="0" smtClean="0"/>
                        <a:t>时间段</a:t>
                      </a: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换背景色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14348" y="571480"/>
          <a:ext cx="7572428" cy="524641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214446"/>
                <a:gridCol w="6357982"/>
              </a:tblGrid>
              <a:tr h="85725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3600" b="1" cap="all" spc="0" dirty="0" smtClean="0">
                          <a:ln w="9000" cmpd="sng">
                            <a:solidFill>
                              <a:schemeClr val="accent4">
                                <a:shade val="50000"/>
                                <a:satMod val="12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>
                                  <a:shade val="20000"/>
                                  <a:satMod val="245000"/>
                                </a:schemeClr>
                              </a:gs>
                              <a:gs pos="43000">
                                <a:schemeClr val="accent4">
                                  <a:satMod val="255000"/>
                                </a:schemeClr>
                              </a:gs>
                              <a:gs pos="48000">
                                <a:schemeClr val="accent4">
                                  <a:shade val="85000"/>
                                  <a:satMod val="255000"/>
                                </a:schemeClr>
                              </a:gs>
                              <a:gs pos="100000">
                                <a:schemeClr val="accent4">
                                  <a:shade val="20000"/>
                                  <a:satMod val="24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reflection blurRad="12700" stA="28000" endPos="45000" dist="1000" dir="5400000" sy="-100000" algn="bl" rotWithShape="0"/>
                          </a:effectLst>
                          <a:latin typeface="黑体" pitchFamily="2" charset="-122"/>
                          <a:ea typeface="黑体" pitchFamily="2" charset="-122"/>
                        </a:rPr>
                        <a:t>白领的收听习惯</a:t>
                      </a:r>
                      <a:endParaRPr lang="zh-CN" altLang="en-US" sz="3600" b="1" cap="all" spc="0" dirty="0">
                        <a:ln w="9000" cmpd="sng">
                          <a:solidFill>
                            <a:schemeClr val="accent4">
                              <a:shade val="50000"/>
                              <a:satMod val="12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>
                                <a:shade val="20000"/>
                                <a:satMod val="245000"/>
                              </a:schemeClr>
                            </a:gs>
                            <a:gs pos="43000">
                              <a:schemeClr val="accent4">
                                <a:satMod val="255000"/>
                              </a:schemeClr>
                            </a:gs>
                            <a:gs pos="48000">
                              <a:schemeClr val="accent4">
                                <a:shade val="85000"/>
                                <a:satMod val="255000"/>
                              </a:schemeClr>
                            </a:gs>
                            <a:gs pos="100000">
                              <a:schemeClr val="accent4">
                                <a:shade val="20000"/>
                                <a:satMod val="24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12700" stA="28000" endPos="45000" dist="1000" dir="5400000" sy="-100000" algn="bl" rotWithShape="0"/>
                        </a:effectLst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270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收听目的</a:t>
                      </a:r>
                      <a:endParaRPr lang="en-US" altLang="zh-CN" sz="1800" b="1" dirty="0" smtClean="0">
                        <a:ln w="1905"/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/>
                        <a:t>听音乐，娱乐以及获取新闻信息。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70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收听地点</a:t>
                      </a:r>
                      <a:endParaRPr lang="en-US" altLang="zh-CN" sz="1800" b="1" dirty="0" smtClean="0">
                        <a:ln w="1905"/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超过</a:t>
                      </a:r>
                      <a:r>
                        <a:rPr lang="en-US" altLang="zh-CN" sz="1600" dirty="0" smtClean="0"/>
                        <a:t>80</a:t>
                      </a:r>
                      <a:r>
                        <a:rPr lang="zh-CN" altLang="en-US" sz="1600" dirty="0" smtClean="0"/>
                        <a:t>％的白领听众在家里收听电台，还有近</a:t>
                      </a:r>
                      <a:r>
                        <a:rPr lang="en-US" altLang="zh-CN" sz="1600" dirty="0" smtClean="0"/>
                        <a:t>20</a:t>
                      </a:r>
                      <a:r>
                        <a:rPr lang="zh-CN" altLang="en-US" sz="1600" dirty="0" smtClean="0"/>
                        <a:t>％的白领 会在单位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zh-CN" altLang="en-US" sz="1600" dirty="0" smtClean="0"/>
                        <a:t>场所收听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7022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收听工具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以收音机收听为主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7022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节目类型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音乐类节目和新闻类节目是白领听众收听最多的节目类型，其中又以流行音乐节目最多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7022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收听频率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重度听众和中度听众居多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7022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收听时长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白领听众平均每天收听电台的时间长度大约为</a:t>
                      </a:r>
                      <a:r>
                        <a:rPr lang="en-US" altLang="zh-CN" sz="1600" dirty="0" smtClean="0"/>
                        <a:t>72</a:t>
                      </a:r>
                      <a:r>
                        <a:rPr lang="zh-CN" altLang="en-US" sz="1600" dirty="0" smtClean="0"/>
                        <a:t>分钟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7022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收听时间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以早上</a:t>
                      </a:r>
                      <a:r>
                        <a:rPr lang="en-US" altLang="zh-CN" sz="1600" dirty="0" smtClean="0"/>
                        <a:t>7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00—8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59</a:t>
                      </a:r>
                      <a:r>
                        <a:rPr lang="zh-CN" altLang="en-US" sz="1600" dirty="0" smtClean="0"/>
                        <a:t>时间段收听的白领最多，其次是晚上</a:t>
                      </a:r>
                      <a:r>
                        <a:rPr lang="en-US" altLang="zh-CN" sz="1600" dirty="0" smtClean="0"/>
                        <a:t>21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00</a:t>
                      </a:r>
                      <a:r>
                        <a:rPr lang="zh-CN" altLang="en-US" sz="1600" dirty="0" smtClean="0"/>
                        <a:t>－</a:t>
                      </a:r>
                      <a:r>
                        <a:rPr lang="en-US" altLang="zh-CN" sz="1600" dirty="0" smtClean="0"/>
                        <a:t>21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59</a:t>
                      </a:r>
                      <a:r>
                        <a:rPr lang="zh-CN" altLang="en-US" sz="1600" dirty="0" smtClean="0"/>
                        <a:t>时间段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借鉴文字排版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14348" y="571480"/>
          <a:ext cx="7572428" cy="5174970"/>
        </p:xfrm>
        <a:graphic>
          <a:graphicData uri="http://schemas.openxmlformats.org/drawingml/2006/table">
            <a:tbl>
              <a:tblPr first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2000" endA="300" endPos="35000" dir="5400000" sy="-100000" algn="bl" rotWithShape="0"/>
                </a:effectLst>
                <a:tableStyleId>{6E25E649-3F16-4E02-A733-19D2CDBF48F0}</a:tableStyleId>
              </a:tblPr>
              <a:tblGrid>
                <a:gridCol w="1214446"/>
                <a:gridCol w="6357982"/>
              </a:tblGrid>
              <a:tr h="78581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3600" b="1" cap="all" spc="0" dirty="0" smtClean="0">
                          <a:ln w="9000" cmpd="sng">
                            <a:solidFill>
                              <a:schemeClr val="accent4">
                                <a:shade val="50000"/>
                                <a:satMod val="12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>
                                  <a:shade val="20000"/>
                                  <a:satMod val="245000"/>
                                </a:schemeClr>
                              </a:gs>
                              <a:gs pos="43000">
                                <a:schemeClr val="accent4">
                                  <a:satMod val="255000"/>
                                </a:schemeClr>
                              </a:gs>
                              <a:gs pos="48000">
                                <a:schemeClr val="accent4">
                                  <a:shade val="85000"/>
                                  <a:satMod val="255000"/>
                                </a:schemeClr>
                              </a:gs>
                              <a:gs pos="100000">
                                <a:schemeClr val="accent4">
                                  <a:shade val="20000"/>
                                  <a:satMod val="24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reflection blurRad="12700" stA="28000" endPos="45000" dist="1000" dir="5400000" sy="-100000" algn="bl" rotWithShape="0"/>
                          </a:effectLst>
                          <a:latin typeface="黑体" pitchFamily="2" charset="-122"/>
                          <a:ea typeface="黑体" pitchFamily="2" charset="-122"/>
                        </a:rPr>
                        <a:t>白领的收听习惯</a:t>
                      </a:r>
                      <a:endParaRPr lang="zh-CN" altLang="en-US" sz="3600" b="1" cap="all" spc="0" dirty="0">
                        <a:ln w="9000" cmpd="sng">
                          <a:solidFill>
                            <a:schemeClr val="accent4">
                              <a:shade val="50000"/>
                              <a:satMod val="12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>
                                <a:shade val="20000"/>
                                <a:satMod val="245000"/>
                              </a:schemeClr>
                            </a:gs>
                            <a:gs pos="43000">
                              <a:schemeClr val="accent4">
                                <a:satMod val="255000"/>
                              </a:schemeClr>
                            </a:gs>
                            <a:gs pos="48000">
                              <a:schemeClr val="accent4">
                                <a:shade val="85000"/>
                                <a:satMod val="255000"/>
                              </a:schemeClr>
                            </a:gs>
                            <a:gs pos="100000">
                              <a:schemeClr val="accent4">
                                <a:shade val="20000"/>
                                <a:satMod val="24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12700" stA="28000" endPos="45000" dist="1000" dir="5400000" sy="-100000" algn="bl" rotWithShape="0"/>
                        </a:effectLst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45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收听目的</a:t>
                      </a:r>
                      <a:endParaRPr lang="en-US" altLang="zh-CN" sz="1800" b="1" dirty="0" smtClean="0">
                        <a:ln w="1905"/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/>
                        <a:t>听音乐，娱乐以及获取新闻信息。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收听地点</a:t>
                      </a:r>
                      <a:endParaRPr lang="en-US" altLang="zh-CN" sz="1800" b="1" dirty="0" smtClean="0">
                        <a:ln w="1905"/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超过</a:t>
                      </a:r>
                      <a:r>
                        <a:rPr lang="en-US" altLang="zh-CN" sz="1600" dirty="0" smtClean="0"/>
                        <a:t>80</a:t>
                      </a:r>
                      <a:r>
                        <a:rPr lang="zh-CN" altLang="en-US" sz="1600" dirty="0" smtClean="0"/>
                        <a:t>％的白领听众在家里收听电台，还有近</a:t>
                      </a:r>
                      <a:r>
                        <a:rPr lang="en-US" altLang="zh-CN" sz="1600" dirty="0" smtClean="0"/>
                        <a:t>20</a:t>
                      </a:r>
                      <a:r>
                        <a:rPr lang="zh-CN" altLang="en-US" sz="1600" dirty="0" smtClean="0"/>
                        <a:t>％的白领 会在单位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zh-CN" altLang="en-US" sz="1600" dirty="0" smtClean="0"/>
                        <a:t>场所收听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804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收听工具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以收音机收听为主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节目类型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音乐类节目和新闻类节目是白领听众收听最多的节目类型，其中又以流行音乐节目最多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804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收听频率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重度听众和中度听众居多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380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收听时长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白领听众平均每天收听电台的时间长度大约为</a:t>
                      </a:r>
                      <a:r>
                        <a:rPr lang="en-US" altLang="zh-CN" sz="1600" dirty="0" smtClean="0"/>
                        <a:t>72</a:t>
                      </a:r>
                      <a:r>
                        <a:rPr lang="zh-CN" altLang="en-US" sz="1600" dirty="0" smtClean="0"/>
                        <a:t>分钟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ln w="1905"/>
                          <a:effectLst/>
                          <a:latin typeface="黑体" pitchFamily="2" charset="-122"/>
                          <a:ea typeface="黑体" pitchFamily="2" charset="-122"/>
                        </a:rPr>
                        <a:t>收听时间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以早上</a:t>
                      </a:r>
                      <a:r>
                        <a:rPr lang="en-US" altLang="zh-CN" sz="1600" dirty="0" smtClean="0"/>
                        <a:t>7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00—8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59</a:t>
                      </a:r>
                      <a:r>
                        <a:rPr lang="zh-CN" altLang="en-US" sz="1600" dirty="0" smtClean="0"/>
                        <a:t>时间段收听的白领最多，其次是晚上</a:t>
                      </a:r>
                      <a:r>
                        <a:rPr lang="en-US" altLang="zh-CN" sz="1600" dirty="0" smtClean="0"/>
                        <a:t>21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00</a:t>
                      </a:r>
                      <a:r>
                        <a:rPr lang="zh-CN" altLang="en-US" sz="1600" dirty="0" smtClean="0"/>
                        <a:t>－</a:t>
                      </a:r>
                      <a:r>
                        <a:rPr lang="en-US" altLang="zh-CN" sz="1600" dirty="0" smtClean="0"/>
                        <a:t>21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59</a:t>
                      </a:r>
                      <a:r>
                        <a:rPr lang="zh-CN" altLang="en-US" sz="1600" dirty="0" smtClean="0"/>
                        <a:t>时间段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阴影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影像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总结制作技巧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642910" y="1285860"/>
          <a:ext cx="7929618" cy="478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322264" y="3595687"/>
          <a:ext cx="7053815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5" name="矩形 74"/>
          <p:cNvSpPr/>
          <p:nvPr/>
        </p:nvSpPr>
        <p:spPr>
          <a:xfrm>
            <a:off x="3465535" y="2143116"/>
            <a:ext cx="3535357" cy="2509847"/>
          </a:xfrm>
          <a:prstGeom prst="rect">
            <a:avLst/>
          </a:prstGeom>
          <a:solidFill>
            <a:schemeClr val="accent3">
              <a:alpha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表格设计</a:t>
            </a:r>
            <a:endParaRPr lang="en-US" altLang="zh-CN" sz="32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用活表格</a:t>
            </a:r>
            <a:endParaRPr lang="en-US" altLang="zh-CN" sz="3200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rgbClr val="380000"/>
                </a:solidFill>
                <a:latin typeface="微软雅黑" pitchFamily="34" charset="-122"/>
                <a:ea typeface="微软雅黑" pitchFamily="34" charset="-122"/>
              </a:rPr>
              <a:t>表格美化</a:t>
            </a:r>
            <a:endParaRPr lang="zh-CN" altLang="en-US" sz="3200" b="1" dirty="0">
              <a:solidFill>
                <a:srgbClr val="38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2"/>
          <p:cNvSpPr>
            <a:spLocks noChangeArrowheads="1"/>
          </p:cNvSpPr>
          <p:nvPr/>
        </p:nvSpPr>
        <p:spPr bwMode="gray">
          <a:xfrm>
            <a:off x="611188" y="1612918"/>
            <a:ext cx="15557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004FFF"/>
              </a:buClr>
            </a:pPr>
            <a:r>
              <a:rPr lang="zh-CN" altLang="en-US" sz="180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参与测试手机</a:t>
            </a:r>
          </a:p>
        </p:txBody>
      </p:sp>
      <p:sp>
        <p:nvSpPr>
          <p:cNvPr id="103" name="Line 3"/>
          <p:cNvSpPr>
            <a:spLocks noChangeShapeType="1"/>
          </p:cNvSpPr>
          <p:nvPr/>
        </p:nvSpPr>
        <p:spPr bwMode="gray">
          <a:xfrm>
            <a:off x="4392613" y="1706581"/>
            <a:ext cx="0" cy="4275137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Line 4"/>
          <p:cNvSpPr>
            <a:spLocks noChangeShapeType="1"/>
          </p:cNvSpPr>
          <p:nvPr/>
        </p:nvSpPr>
        <p:spPr bwMode="gray">
          <a:xfrm>
            <a:off x="5381625" y="1704993"/>
            <a:ext cx="0" cy="4276725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Line 5"/>
          <p:cNvSpPr>
            <a:spLocks noChangeShapeType="1"/>
          </p:cNvSpPr>
          <p:nvPr/>
        </p:nvSpPr>
        <p:spPr bwMode="gray">
          <a:xfrm>
            <a:off x="6372225" y="1704993"/>
            <a:ext cx="0" cy="4276725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Line 6"/>
          <p:cNvSpPr>
            <a:spLocks noChangeShapeType="1"/>
          </p:cNvSpPr>
          <p:nvPr/>
        </p:nvSpPr>
        <p:spPr bwMode="gray">
          <a:xfrm>
            <a:off x="7362825" y="1704993"/>
            <a:ext cx="0" cy="4276725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Line 7"/>
          <p:cNvSpPr>
            <a:spLocks noChangeShapeType="1"/>
          </p:cNvSpPr>
          <p:nvPr/>
        </p:nvSpPr>
        <p:spPr bwMode="gray">
          <a:xfrm>
            <a:off x="8351838" y="1704993"/>
            <a:ext cx="0" cy="4276725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Text Box 8"/>
          <p:cNvSpPr txBox="1">
            <a:spLocks noChangeArrowheads="1"/>
          </p:cNvSpPr>
          <p:nvPr/>
        </p:nvSpPr>
        <p:spPr bwMode="auto">
          <a:xfrm>
            <a:off x="1331913" y="3221056"/>
            <a:ext cx="203132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buFontTx/>
              <a:buNone/>
            </a:pPr>
            <a:r>
              <a:rPr lang="zh-CN" altLang="en-US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书写和发送短信息</a:t>
            </a:r>
          </a:p>
        </p:txBody>
      </p:sp>
      <p:sp>
        <p:nvSpPr>
          <p:cNvPr id="115" name="Text Box 9"/>
          <p:cNvSpPr txBox="1">
            <a:spLocks noChangeArrowheads="1"/>
          </p:cNvSpPr>
          <p:nvPr/>
        </p:nvSpPr>
        <p:spPr bwMode="auto">
          <a:xfrm>
            <a:off x="1331913" y="3708418"/>
            <a:ext cx="110799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buFontTx/>
              <a:buNone/>
            </a:pPr>
            <a:r>
              <a:rPr lang="zh-CN" altLang="en-US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设置闹铃</a:t>
            </a:r>
          </a:p>
        </p:txBody>
      </p:sp>
      <p:sp>
        <p:nvSpPr>
          <p:cNvPr id="116" name="Text Box 10"/>
          <p:cNvSpPr txBox="1">
            <a:spLocks noChangeArrowheads="1"/>
          </p:cNvSpPr>
          <p:nvPr/>
        </p:nvSpPr>
        <p:spPr bwMode="auto">
          <a:xfrm>
            <a:off x="1331913" y="4194193"/>
            <a:ext cx="110799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buFontTx/>
              <a:buNone/>
            </a:pPr>
            <a:r>
              <a:rPr lang="zh-CN" altLang="en-US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更改铃声</a:t>
            </a:r>
          </a:p>
        </p:txBody>
      </p:sp>
      <p:sp>
        <p:nvSpPr>
          <p:cNvPr id="117" name="Text Box 11"/>
          <p:cNvSpPr txBox="1">
            <a:spLocks noChangeArrowheads="1"/>
          </p:cNvSpPr>
          <p:nvPr/>
        </p:nvSpPr>
        <p:spPr bwMode="auto">
          <a:xfrm>
            <a:off x="1331913" y="4679968"/>
            <a:ext cx="203132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buFontTx/>
              <a:buNone/>
            </a:pPr>
            <a:r>
              <a:rPr lang="zh-CN" altLang="en-US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新增和查找联络人</a:t>
            </a:r>
          </a:p>
        </p:txBody>
      </p:sp>
      <p:sp>
        <p:nvSpPr>
          <p:cNvPr id="118" name="Text Box 12"/>
          <p:cNvSpPr txBox="1">
            <a:spLocks noChangeArrowheads="1"/>
          </p:cNvSpPr>
          <p:nvPr/>
        </p:nvSpPr>
        <p:spPr bwMode="auto">
          <a:xfrm>
            <a:off x="1338263" y="5175268"/>
            <a:ext cx="110799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buFontTx/>
              <a:buNone/>
            </a:pPr>
            <a:r>
              <a:rPr lang="zh-CN" altLang="en-US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拍摄照片</a:t>
            </a:r>
          </a:p>
        </p:txBody>
      </p:sp>
      <p:sp>
        <p:nvSpPr>
          <p:cNvPr id="119" name="Text Box 13"/>
          <p:cNvSpPr txBox="1">
            <a:spLocks noChangeArrowheads="1"/>
          </p:cNvSpPr>
          <p:nvPr/>
        </p:nvSpPr>
        <p:spPr bwMode="auto">
          <a:xfrm>
            <a:off x="1338263" y="5667393"/>
            <a:ext cx="110799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buFontTx/>
              <a:buNone/>
            </a:pPr>
            <a:r>
              <a:rPr lang="zh-CN" altLang="en-US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启动蓝牙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836613" y="3235343"/>
            <a:ext cx="7515225" cy="360363"/>
            <a:chOff x="527" y="1370"/>
            <a:chExt cx="4734" cy="227"/>
          </a:xfrm>
        </p:grpSpPr>
        <p:sp>
          <p:nvSpPr>
            <p:cNvPr id="121" name="Line 15"/>
            <p:cNvSpPr>
              <a:spLocks noChangeShapeType="1"/>
            </p:cNvSpPr>
            <p:nvPr/>
          </p:nvSpPr>
          <p:spPr bwMode="auto">
            <a:xfrm>
              <a:off x="727" y="1532"/>
              <a:ext cx="4534" cy="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AutoShape 16"/>
            <p:cNvSpPr>
              <a:spLocks noChangeArrowheads="1"/>
            </p:cNvSpPr>
            <p:nvPr/>
          </p:nvSpPr>
          <p:spPr bwMode="gray">
            <a:xfrm>
              <a:off x="527" y="1370"/>
              <a:ext cx="227" cy="227"/>
            </a:xfrm>
            <a:prstGeom prst="diamond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6078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sy="50000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buFontTx/>
                <a:buNone/>
              </a:pPr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A</a:t>
              </a:r>
              <a:endParaRPr lang="en-US" altLang="ko-KR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836613" y="3732231"/>
            <a:ext cx="7515225" cy="360362"/>
            <a:chOff x="527" y="1683"/>
            <a:chExt cx="4734" cy="227"/>
          </a:xfrm>
        </p:grpSpPr>
        <p:sp>
          <p:nvSpPr>
            <p:cNvPr id="124" name="Line 18"/>
            <p:cNvSpPr>
              <a:spLocks noChangeShapeType="1"/>
            </p:cNvSpPr>
            <p:nvPr/>
          </p:nvSpPr>
          <p:spPr bwMode="auto">
            <a:xfrm>
              <a:off x="727" y="1846"/>
              <a:ext cx="4534" cy="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AutoShape 19"/>
            <p:cNvSpPr>
              <a:spLocks noChangeArrowheads="1"/>
            </p:cNvSpPr>
            <p:nvPr/>
          </p:nvSpPr>
          <p:spPr bwMode="gray">
            <a:xfrm>
              <a:off x="527" y="1683"/>
              <a:ext cx="227" cy="227"/>
            </a:xfrm>
            <a:prstGeom prst="diamond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6078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sy="50000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buFontTx/>
                <a:buNone/>
              </a:pPr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B</a:t>
              </a:r>
              <a:endParaRPr lang="en-US" altLang="ko-KR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836613" y="4225943"/>
            <a:ext cx="7515225" cy="360363"/>
            <a:chOff x="527" y="1994"/>
            <a:chExt cx="4734" cy="227"/>
          </a:xfrm>
        </p:grpSpPr>
        <p:sp>
          <p:nvSpPr>
            <p:cNvPr id="127" name="Line 21"/>
            <p:cNvSpPr>
              <a:spLocks noChangeShapeType="1"/>
            </p:cNvSpPr>
            <p:nvPr/>
          </p:nvSpPr>
          <p:spPr bwMode="auto">
            <a:xfrm>
              <a:off x="725" y="2160"/>
              <a:ext cx="453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AutoShape 22"/>
            <p:cNvSpPr>
              <a:spLocks noChangeArrowheads="1"/>
            </p:cNvSpPr>
            <p:nvPr/>
          </p:nvSpPr>
          <p:spPr bwMode="gray">
            <a:xfrm>
              <a:off x="527" y="1994"/>
              <a:ext cx="227" cy="227"/>
            </a:xfrm>
            <a:prstGeom prst="diamond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6078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sy="50000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buFontTx/>
                <a:buNone/>
              </a:pPr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C</a:t>
              </a:r>
              <a:endParaRPr lang="en-US" altLang="ko-KR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836613" y="4722831"/>
            <a:ext cx="7515225" cy="360362"/>
            <a:chOff x="527" y="2307"/>
            <a:chExt cx="4734" cy="227"/>
          </a:xfrm>
        </p:grpSpPr>
        <p:sp>
          <p:nvSpPr>
            <p:cNvPr id="130" name="Line 24"/>
            <p:cNvSpPr>
              <a:spLocks noChangeShapeType="1"/>
            </p:cNvSpPr>
            <p:nvPr/>
          </p:nvSpPr>
          <p:spPr bwMode="auto">
            <a:xfrm flipV="1">
              <a:off x="727" y="2465"/>
              <a:ext cx="4534" cy="7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AutoShape 25"/>
            <p:cNvSpPr>
              <a:spLocks noChangeArrowheads="1"/>
            </p:cNvSpPr>
            <p:nvPr/>
          </p:nvSpPr>
          <p:spPr bwMode="gray">
            <a:xfrm>
              <a:off x="527" y="2307"/>
              <a:ext cx="227" cy="227"/>
            </a:xfrm>
            <a:prstGeom prst="diamond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6078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sy="50000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buFontTx/>
                <a:buNone/>
              </a:pPr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D</a:t>
              </a:r>
              <a:endParaRPr lang="en-US" altLang="ko-KR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836613" y="5218131"/>
            <a:ext cx="7515225" cy="360362"/>
            <a:chOff x="527" y="2619"/>
            <a:chExt cx="4734" cy="227"/>
          </a:xfrm>
        </p:grpSpPr>
        <p:sp>
          <p:nvSpPr>
            <p:cNvPr id="133" name="Line 27"/>
            <p:cNvSpPr>
              <a:spLocks noChangeShapeType="1"/>
            </p:cNvSpPr>
            <p:nvPr/>
          </p:nvSpPr>
          <p:spPr bwMode="auto">
            <a:xfrm>
              <a:off x="697" y="2784"/>
              <a:ext cx="4564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AutoShape 28"/>
            <p:cNvSpPr>
              <a:spLocks noChangeArrowheads="1"/>
            </p:cNvSpPr>
            <p:nvPr/>
          </p:nvSpPr>
          <p:spPr bwMode="gray">
            <a:xfrm>
              <a:off x="527" y="2619"/>
              <a:ext cx="227" cy="227"/>
            </a:xfrm>
            <a:prstGeom prst="diamond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6078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sy="50000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buFontTx/>
                <a:buNone/>
              </a:pPr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E</a:t>
              </a:r>
              <a:endParaRPr lang="en-US" altLang="ko-KR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836613" y="5711843"/>
            <a:ext cx="7515225" cy="360363"/>
            <a:chOff x="527" y="2930"/>
            <a:chExt cx="4734" cy="227"/>
          </a:xfrm>
        </p:grpSpPr>
        <p:sp>
          <p:nvSpPr>
            <p:cNvPr id="136" name="Line 30"/>
            <p:cNvSpPr>
              <a:spLocks noChangeShapeType="1"/>
            </p:cNvSpPr>
            <p:nvPr/>
          </p:nvSpPr>
          <p:spPr bwMode="auto">
            <a:xfrm>
              <a:off x="697" y="3094"/>
              <a:ext cx="4564" cy="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7" name="AutoShape 31"/>
            <p:cNvSpPr>
              <a:spLocks noChangeArrowheads="1"/>
            </p:cNvSpPr>
            <p:nvPr/>
          </p:nvSpPr>
          <p:spPr bwMode="gray">
            <a:xfrm>
              <a:off x="527" y="2930"/>
              <a:ext cx="227" cy="227"/>
            </a:xfrm>
            <a:prstGeom prst="diamond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6078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sy="50000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buFontTx/>
                <a:buNone/>
              </a:pPr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F</a:t>
              </a:r>
              <a:endParaRPr lang="en-US" altLang="ko-KR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4991100" y="3094056"/>
            <a:ext cx="390525" cy="450850"/>
            <a:chOff x="2880" y="1337"/>
            <a:chExt cx="369" cy="426"/>
          </a:xfrm>
        </p:grpSpPr>
        <p:sp>
          <p:nvSpPr>
            <p:cNvPr id="139" name="AutoShape 33"/>
            <p:cNvSpPr>
              <a:spLocks noChangeArrowheads="1"/>
            </p:cNvSpPr>
            <p:nvPr/>
          </p:nvSpPr>
          <p:spPr bwMode="gray">
            <a:xfrm rot="16200000">
              <a:off x="2880" y="1337"/>
              <a:ext cx="369" cy="369"/>
            </a:xfrm>
            <a:prstGeom prst="rtTriangle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76471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99CC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0" name="WordArt 34"/>
            <p:cNvSpPr>
              <a:spLocks noChangeArrowheads="1" noChangeShapeType="1" noTextEdit="1"/>
            </p:cNvSpPr>
            <p:nvPr/>
          </p:nvSpPr>
          <p:spPr bwMode="gray">
            <a:xfrm rot="-2850999">
              <a:off x="2923" y="1523"/>
              <a:ext cx="372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 dirty="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最优</a:t>
              </a:r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5978525" y="5575318"/>
            <a:ext cx="390525" cy="450850"/>
            <a:chOff x="2880" y="1337"/>
            <a:chExt cx="369" cy="426"/>
          </a:xfrm>
        </p:grpSpPr>
        <p:sp>
          <p:nvSpPr>
            <p:cNvPr id="142" name="AutoShape 36"/>
            <p:cNvSpPr>
              <a:spLocks noChangeArrowheads="1"/>
            </p:cNvSpPr>
            <p:nvPr/>
          </p:nvSpPr>
          <p:spPr bwMode="gray">
            <a:xfrm rot="16200000">
              <a:off x="2880" y="1337"/>
              <a:ext cx="369" cy="369"/>
            </a:xfrm>
            <a:prstGeom prst="rtTriangle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76471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99CC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" name="WordArt 37"/>
            <p:cNvSpPr>
              <a:spLocks noChangeArrowheads="1" noChangeShapeType="1" noTextEdit="1"/>
            </p:cNvSpPr>
            <p:nvPr/>
          </p:nvSpPr>
          <p:spPr bwMode="gray">
            <a:xfrm rot="-2850999">
              <a:off x="2923" y="1523"/>
              <a:ext cx="372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最优</a:t>
              </a:r>
            </a:p>
          </p:txBody>
        </p:sp>
      </p:grp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7954963" y="5091131"/>
            <a:ext cx="390525" cy="450850"/>
            <a:chOff x="2880" y="1337"/>
            <a:chExt cx="369" cy="426"/>
          </a:xfrm>
        </p:grpSpPr>
        <p:sp>
          <p:nvSpPr>
            <p:cNvPr id="145" name="AutoShape 39"/>
            <p:cNvSpPr>
              <a:spLocks noChangeArrowheads="1"/>
            </p:cNvSpPr>
            <p:nvPr/>
          </p:nvSpPr>
          <p:spPr bwMode="gray">
            <a:xfrm rot="16200000">
              <a:off x="2880" y="1337"/>
              <a:ext cx="369" cy="369"/>
            </a:xfrm>
            <a:prstGeom prst="rtTriangle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76471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99CC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6" name="WordArt 40"/>
            <p:cNvSpPr>
              <a:spLocks noChangeArrowheads="1" noChangeShapeType="1" noTextEdit="1"/>
            </p:cNvSpPr>
            <p:nvPr/>
          </p:nvSpPr>
          <p:spPr bwMode="gray">
            <a:xfrm rot="-2850999">
              <a:off x="2923" y="1523"/>
              <a:ext cx="372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最优</a:t>
              </a:r>
            </a:p>
          </p:txBody>
        </p:sp>
      </p:grp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5978525" y="4576781"/>
            <a:ext cx="390525" cy="450850"/>
            <a:chOff x="2880" y="1337"/>
            <a:chExt cx="369" cy="426"/>
          </a:xfrm>
        </p:grpSpPr>
        <p:sp>
          <p:nvSpPr>
            <p:cNvPr id="148" name="AutoShape 42"/>
            <p:cNvSpPr>
              <a:spLocks noChangeArrowheads="1"/>
            </p:cNvSpPr>
            <p:nvPr/>
          </p:nvSpPr>
          <p:spPr bwMode="gray">
            <a:xfrm rot="16200000">
              <a:off x="2880" y="1337"/>
              <a:ext cx="369" cy="369"/>
            </a:xfrm>
            <a:prstGeom prst="rtTriangle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76471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99CC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9" name="WordArt 43"/>
            <p:cNvSpPr>
              <a:spLocks noChangeArrowheads="1" noChangeShapeType="1" noTextEdit="1"/>
            </p:cNvSpPr>
            <p:nvPr/>
          </p:nvSpPr>
          <p:spPr bwMode="gray">
            <a:xfrm rot="-2850999">
              <a:off x="2923" y="1523"/>
              <a:ext cx="372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最优</a:t>
              </a:r>
            </a:p>
          </p:txBody>
        </p:sp>
      </p:grpSp>
      <p:grpSp>
        <p:nvGrpSpPr>
          <p:cNvPr id="12" name="Group 44"/>
          <p:cNvGrpSpPr>
            <a:grpSpLocks/>
          </p:cNvGrpSpPr>
          <p:nvPr/>
        </p:nvGrpSpPr>
        <p:grpSpPr bwMode="auto">
          <a:xfrm>
            <a:off x="5988050" y="4094181"/>
            <a:ext cx="390525" cy="450850"/>
            <a:chOff x="2880" y="1337"/>
            <a:chExt cx="369" cy="426"/>
          </a:xfrm>
        </p:grpSpPr>
        <p:sp>
          <p:nvSpPr>
            <p:cNvPr id="151" name="AutoShape 45"/>
            <p:cNvSpPr>
              <a:spLocks noChangeArrowheads="1"/>
            </p:cNvSpPr>
            <p:nvPr/>
          </p:nvSpPr>
          <p:spPr bwMode="gray">
            <a:xfrm rot="16200000">
              <a:off x="2880" y="1337"/>
              <a:ext cx="369" cy="369"/>
            </a:xfrm>
            <a:prstGeom prst="rtTriangle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76471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99CC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2" name="WordArt 46"/>
            <p:cNvSpPr>
              <a:spLocks noChangeArrowheads="1" noChangeShapeType="1" noTextEdit="1"/>
            </p:cNvSpPr>
            <p:nvPr/>
          </p:nvSpPr>
          <p:spPr bwMode="gray">
            <a:xfrm rot="-2850999">
              <a:off x="2923" y="1523"/>
              <a:ext cx="372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 dirty="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最优</a:t>
              </a:r>
            </a:p>
          </p:txBody>
        </p:sp>
      </p:grpSp>
      <p:grpSp>
        <p:nvGrpSpPr>
          <p:cNvPr id="13" name="Group 47"/>
          <p:cNvGrpSpPr>
            <a:grpSpLocks/>
          </p:cNvGrpSpPr>
          <p:nvPr/>
        </p:nvGrpSpPr>
        <p:grpSpPr bwMode="auto">
          <a:xfrm>
            <a:off x="6972300" y="3597293"/>
            <a:ext cx="390525" cy="450850"/>
            <a:chOff x="2880" y="1337"/>
            <a:chExt cx="369" cy="426"/>
          </a:xfrm>
        </p:grpSpPr>
        <p:sp>
          <p:nvSpPr>
            <p:cNvPr id="154" name="AutoShape 48"/>
            <p:cNvSpPr>
              <a:spLocks noChangeArrowheads="1"/>
            </p:cNvSpPr>
            <p:nvPr/>
          </p:nvSpPr>
          <p:spPr bwMode="gray">
            <a:xfrm rot="16200000">
              <a:off x="2880" y="1337"/>
              <a:ext cx="369" cy="369"/>
            </a:xfrm>
            <a:prstGeom prst="rtTriangle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76471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99CC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5" name="WordArt 49"/>
            <p:cNvSpPr>
              <a:spLocks noChangeArrowheads="1" noChangeShapeType="1" noTextEdit="1"/>
            </p:cNvSpPr>
            <p:nvPr/>
          </p:nvSpPr>
          <p:spPr bwMode="gray">
            <a:xfrm rot="-2850999">
              <a:off x="2923" y="1523"/>
              <a:ext cx="372" cy="1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最优</a:t>
              </a:r>
            </a:p>
          </p:txBody>
        </p:sp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4446588" y="1665306"/>
            <a:ext cx="811212" cy="1195387"/>
            <a:chOff x="4071" y="528"/>
            <a:chExt cx="511" cy="753"/>
          </a:xfrm>
        </p:grpSpPr>
        <p:pic>
          <p:nvPicPr>
            <p:cNvPr id="157" name="Picture 51" descr="Samsung D90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02" y="528"/>
              <a:ext cx="266" cy="498"/>
            </a:xfrm>
            <a:prstGeom prst="rect">
              <a:avLst/>
            </a:prstGeom>
            <a:noFill/>
          </p:spPr>
        </p:pic>
        <p:sp>
          <p:nvSpPr>
            <p:cNvPr id="158" name="Rectangle 52"/>
            <p:cNvSpPr>
              <a:spLocks noChangeArrowheads="1"/>
            </p:cNvSpPr>
            <p:nvPr/>
          </p:nvSpPr>
          <p:spPr bwMode="gray">
            <a:xfrm>
              <a:off x="4071" y="1111"/>
              <a:ext cx="511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buFontTx/>
                <a:buNone/>
              </a:pPr>
              <a:r>
                <a:rPr lang="en-US" altLang="zh-CN" sz="900">
                  <a:solidFill>
                    <a:schemeClr val="hlink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</p:grpSp>
      <p:grpSp>
        <p:nvGrpSpPr>
          <p:cNvPr id="15" name="Group 53"/>
          <p:cNvGrpSpPr>
            <a:grpSpLocks/>
          </p:cNvGrpSpPr>
          <p:nvPr/>
        </p:nvGrpSpPr>
        <p:grpSpPr bwMode="auto">
          <a:xfrm>
            <a:off x="7272338" y="1731981"/>
            <a:ext cx="1230312" cy="1076325"/>
            <a:chOff x="796" y="3087"/>
            <a:chExt cx="775" cy="678"/>
          </a:xfrm>
        </p:grpSpPr>
        <p:sp>
          <p:nvSpPr>
            <p:cNvPr id="160" name="Rectangle 54"/>
            <p:cNvSpPr>
              <a:spLocks noChangeArrowheads="1"/>
            </p:cNvSpPr>
            <p:nvPr/>
          </p:nvSpPr>
          <p:spPr bwMode="gray">
            <a:xfrm>
              <a:off x="796" y="3602"/>
              <a:ext cx="775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buFontTx/>
                <a:buNone/>
              </a:pPr>
              <a:r>
                <a:rPr kumimoji="1" lang="en-US" altLang="zh-CN" sz="900">
                  <a:solidFill>
                    <a:schemeClr val="hlink"/>
                  </a:solidFill>
                  <a:latin typeface="微软雅黑" pitchFamily="34" charset="-122"/>
                  <a:ea typeface="微软雅黑" pitchFamily="34" charset="-122"/>
                </a:rPr>
                <a:t/>
              </a:r>
              <a:br>
                <a:rPr kumimoji="1" lang="en-US" altLang="zh-CN" sz="900">
                  <a:solidFill>
                    <a:schemeClr val="hlink"/>
                  </a:solidFill>
                  <a:latin typeface="微软雅黑" pitchFamily="34" charset="-122"/>
                  <a:ea typeface="微软雅黑" pitchFamily="34" charset="-122"/>
                </a:rPr>
              </a:br>
              <a:r>
                <a:rPr kumimoji="1" lang="en-US" altLang="zh-CN" sz="900">
                  <a:solidFill>
                    <a:schemeClr val="hlink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</a:p>
          </p:txBody>
        </p:sp>
        <p:pic>
          <p:nvPicPr>
            <p:cNvPr id="161" name="Picture 55" descr="coolpad_728_cn"/>
            <p:cNvPicPr>
              <a:picLocks noChangeAspect="1" noChangeArrowheads="1"/>
            </p:cNvPicPr>
            <p:nvPr/>
          </p:nvPicPr>
          <p:blipFill>
            <a:blip r:embed="rId4" cstate="print"/>
            <a:srcRect l="21928" t="7262" r="21928" b="7262"/>
            <a:stretch>
              <a:fillRect/>
            </a:stretch>
          </p:blipFill>
          <p:spPr bwMode="auto">
            <a:xfrm>
              <a:off x="976" y="3087"/>
              <a:ext cx="339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56"/>
          <p:cNvGrpSpPr>
            <a:grpSpLocks/>
          </p:cNvGrpSpPr>
          <p:nvPr/>
        </p:nvGrpSpPr>
        <p:grpSpPr bwMode="auto">
          <a:xfrm>
            <a:off x="6426200" y="1635143"/>
            <a:ext cx="866775" cy="1114425"/>
            <a:chOff x="878" y="2040"/>
            <a:chExt cx="546" cy="702"/>
          </a:xfrm>
        </p:grpSpPr>
        <p:sp>
          <p:nvSpPr>
            <p:cNvPr id="163" name="Rectangle 57"/>
            <p:cNvSpPr>
              <a:spLocks noChangeArrowheads="1"/>
            </p:cNvSpPr>
            <p:nvPr/>
          </p:nvSpPr>
          <p:spPr bwMode="gray">
            <a:xfrm>
              <a:off x="878" y="2650"/>
              <a:ext cx="546" cy="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buFontTx/>
                <a:buNone/>
              </a:pPr>
              <a:r>
                <a:rPr kumimoji="1" lang="en-US" altLang="zh-CN" sz="900">
                  <a:solidFill>
                    <a:schemeClr val="hlink"/>
                  </a:solidFill>
                  <a:latin typeface="微软雅黑" pitchFamily="34" charset="-122"/>
                  <a:ea typeface="微软雅黑" pitchFamily="34" charset="-122"/>
                </a:rPr>
                <a:t/>
              </a:r>
              <a:br>
                <a:rPr kumimoji="1" lang="en-US" altLang="zh-CN" sz="900">
                  <a:solidFill>
                    <a:schemeClr val="hlink"/>
                  </a:solidFill>
                  <a:latin typeface="微软雅黑" pitchFamily="34" charset="-122"/>
                  <a:ea typeface="微软雅黑" pitchFamily="34" charset="-122"/>
                </a:rPr>
              </a:br>
              <a:r>
                <a:rPr kumimoji="1" lang="en-US" altLang="zh-CN" sz="900">
                  <a:solidFill>
                    <a:schemeClr val="hlink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</a:p>
          </p:txBody>
        </p:sp>
        <p:graphicFrame>
          <p:nvGraphicFramePr>
            <p:cNvPr id="164" name="Object 58"/>
            <p:cNvGraphicFramePr>
              <a:graphicFrameLocks noChangeAspect="1"/>
            </p:cNvGraphicFramePr>
            <p:nvPr/>
          </p:nvGraphicFramePr>
          <p:xfrm>
            <a:off x="955" y="2040"/>
            <a:ext cx="410" cy="562"/>
          </p:xfrm>
          <a:graphic>
            <a:graphicData uri="http://schemas.openxmlformats.org/presentationml/2006/ole">
              <p:oleObj spid="_x0000_s582658" name="Image" r:id="rId5" imgW="938571" imgH="1298572" progId="">
                <p:embed/>
              </p:oleObj>
            </a:graphicData>
          </a:graphic>
        </p:graphicFrame>
      </p:grpSp>
      <p:grpSp>
        <p:nvGrpSpPr>
          <p:cNvPr id="17" name="Group 59"/>
          <p:cNvGrpSpPr>
            <a:grpSpLocks/>
          </p:cNvGrpSpPr>
          <p:nvPr/>
        </p:nvGrpSpPr>
        <p:grpSpPr bwMode="auto">
          <a:xfrm>
            <a:off x="5364163" y="1668481"/>
            <a:ext cx="839787" cy="1208087"/>
            <a:chOff x="3379" y="462"/>
            <a:chExt cx="529" cy="761"/>
          </a:xfrm>
        </p:grpSpPr>
        <p:sp>
          <p:nvSpPr>
            <p:cNvPr id="166" name="Rectangle 60"/>
            <p:cNvSpPr>
              <a:spLocks noChangeArrowheads="1"/>
            </p:cNvSpPr>
            <p:nvPr/>
          </p:nvSpPr>
          <p:spPr bwMode="gray">
            <a:xfrm>
              <a:off x="3379" y="1060"/>
              <a:ext cx="529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buFontTx/>
                <a:buNone/>
              </a:pPr>
              <a:r>
                <a:rPr lang="en-US" altLang="zh-CN" sz="900">
                  <a:solidFill>
                    <a:schemeClr val="hlink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</a:p>
          </p:txBody>
        </p:sp>
        <p:pic>
          <p:nvPicPr>
            <p:cNvPr id="167" name="Picture 61" descr="Samsung-W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76" y="462"/>
              <a:ext cx="365" cy="514"/>
            </a:xfrm>
            <a:prstGeom prst="rect">
              <a:avLst/>
            </a:prstGeom>
            <a:noFill/>
          </p:spPr>
        </p:pic>
      </p:grpSp>
      <p:grpSp>
        <p:nvGrpSpPr>
          <p:cNvPr id="18" name="Group 64"/>
          <p:cNvGrpSpPr>
            <a:grpSpLocks/>
          </p:cNvGrpSpPr>
          <p:nvPr/>
        </p:nvGrpSpPr>
        <p:grpSpPr bwMode="auto">
          <a:xfrm>
            <a:off x="6958013" y="3094056"/>
            <a:ext cx="390525" cy="450850"/>
            <a:chOff x="5015" y="1287"/>
            <a:chExt cx="246" cy="284"/>
          </a:xfrm>
        </p:grpSpPr>
        <p:sp>
          <p:nvSpPr>
            <p:cNvPr id="169" name="AutoShape 65"/>
            <p:cNvSpPr>
              <a:spLocks noChangeArrowheads="1"/>
            </p:cNvSpPr>
            <p:nvPr/>
          </p:nvSpPr>
          <p:spPr bwMode="gray">
            <a:xfrm rot="16200000">
              <a:off x="5015" y="1287"/>
              <a:ext cx="246" cy="246"/>
            </a:xfrm>
            <a:prstGeom prst="rtTriangle">
              <a:avLst/>
            </a:prstGeom>
            <a:gradFill rotWithShape="1">
              <a:gsLst>
                <a:gs pos="0">
                  <a:srgbClr val="FF6600"/>
                </a:gs>
                <a:gs pos="100000">
                  <a:srgbClr val="FF6600">
                    <a:gamma/>
                    <a:shade val="61569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0" name="WordArt 66"/>
            <p:cNvSpPr>
              <a:spLocks noChangeArrowheads="1" noChangeShapeType="1" noTextEdit="1"/>
            </p:cNvSpPr>
            <p:nvPr/>
          </p:nvSpPr>
          <p:spPr bwMode="gray">
            <a:xfrm rot="-2850999">
              <a:off x="5044" y="1411"/>
              <a:ext cx="248" cy="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最差</a:t>
              </a:r>
            </a:p>
          </p:txBody>
        </p:sp>
      </p:grpSp>
      <p:grpSp>
        <p:nvGrpSpPr>
          <p:cNvPr id="19" name="Group 67"/>
          <p:cNvGrpSpPr>
            <a:grpSpLocks/>
          </p:cNvGrpSpPr>
          <p:nvPr/>
        </p:nvGrpSpPr>
        <p:grpSpPr bwMode="auto">
          <a:xfrm>
            <a:off x="7947025" y="3589356"/>
            <a:ext cx="390525" cy="450850"/>
            <a:chOff x="5015" y="1287"/>
            <a:chExt cx="246" cy="284"/>
          </a:xfrm>
        </p:grpSpPr>
        <p:sp>
          <p:nvSpPr>
            <p:cNvPr id="172" name="AutoShape 68"/>
            <p:cNvSpPr>
              <a:spLocks noChangeArrowheads="1"/>
            </p:cNvSpPr>
            <p:nvPr/>
          </p:nvSpPr>
          <p:spPr bwMode="gray">
            <a:xfrm rot="16200000">
              <a:off x="5015" y="1287"/>
              <a:ext cx="246" cy="246"/>
            </a:xfrm>
            <a:prstGeom prst="rtTriangle">
              <a:avLst/>
            </a:prstGeom>
            <a:gradFill rotWithShape="1">
              <a:gsLst>
                <a:gs pos="0">
                  <a:srgbClr val="FF6600"/>
                </a:gs>
                <a:gs pos="100000">
                  <a:srgbClr val="FF6600">
                    <a:gamma/>
                    <a:shade val="61569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3" name="WordArt 69"/>
            <p:cNvSpPr>
              <a:spLocks noChangeArrowheads="1" noChangeShapeType="1" noTextEdit="1"/>
            </p:cNvSpPr>
            <p:nvPr/>
          </p:nvSpPr>
          <p:spPr bwMode="gray">
            <a:xfrm rot="-2850999">
              <a:off x="5044" y="1411"/>
              <a:ext cx="248" cy="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最差</a:t>
              </a:r>
            </a:p>
          </p:txBody>
        </p:sp>
      </p:grpSp>
      <p:grpSp>
        <p:nvGrpSpPr>
          <p:cNvPr id="20" name="Group 70"/>
          <p:cNvGrpSpPr>
            <a:grpSpLocks/>
          </p:cNvGrpSpPr>
          <p:nvPr/>
        </p:nvGrpSpPr>
        <p:grpSpPr bwMode="auto">
          <a:xfrm>
            <a:off x="7947025" y="4084656"/>
            <a:ext cx="390525" cy="450850"/>
            <a:chOff x="5015" y="1287"/>
            <a:chExt cx="246" cy="284"/>
          </a:xfrm>
        </p:grpSpPr>
        <p:sp>
          <p:nvSpPr>
            <p:cNvPr id="175" name="AutoShape 71"/>
            <p:cNvSpPr>
              <a:spLocks noChangeArrowheads="1"/>
            </p:cNvSpPr>
            <p:nvPr/>
          </p:nvSpPr>
          <p:spPr bwMode="gray">
            <a:xfrm rot="16200000">
              <a:off x="5015" y="1287"/>
              <a:ext cx="246" cy="246"/>
            </a:xfrm>
            <a:prstGeom prst="rtTriangle">
              <a:avLst/>
            </a:prstGeom>
            <a:gradFill rotWithShape="1">
              <a:gsLst>
                <a:gs pos="0">
                  <a:srgbClr val="FF6600"/>
                </a:gs>
                <a:gs pos="100000">
                  <a:srgbClr val="FF6600">
                    <a:gamma/>
                    <a:shade val="61569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6" name="WordArt 72"/>
            <p:cNvSpPr>
              <a:spLocks noChangeArrowheads="1" noChangeShapeType="1" noTextEdit="1"/>
            </p:cNvSpPr>
            <p:nvPr/>
          </p:nvSpPr>
          <p:spPr bwMode="gray">
            <a:xfrm rot="-2850999">
              <a:off x="5044" y="1411"/>
              <a:ext cx="248" cy="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最差</a:t>
              </a:r>
            </a:p>
          </p:txBody>
        </p:sp>
      </p:grpSp>
      <p:grpSp>
        <p:nvGrpSpPr>
          <p:cNvPr id="21" name="Group 73"/>
          <p:cNvGrpSpPr>
            <a:grpSpLocks/>
          </p:cNvGrpSpPr>
          <p:nvPr/>
        </p:nvGrpSpPr>
        <p:grpSpPr bwMode="auto">
          <a:xfrm>
            <a:off x="6958013" y="4579956"/>
            <a:ext cx="390525" cy="450850"/>
            <a:chOff x="5015" y="1287"/>
            <a:chExt cx="246" cy="284"/>
          </a:xfrm>
        </p:grpSpPr>
        <p:sp>
          <p:nvSpPr>
            <p:cNvPr id="178" name="AutoShape 74"/>
            <p:cNvSpPr>
              <a:spLocks noChangeArrowheads="1"/>
            </p:cNvSpPr>
            <p:nvPr/>
          </p:nvSpPr>
          <p:spPr bwMode="gray">
            <a:xfrm rot="16200000">
              <a:off x="5015" y="1287"/>
              <a:ext cx="246" cy="246"/>
            </a:xfrm>
            <a:prstGeom prst="rtTriangle">
              <a:avLst/>
            </a:prstGeom>
            <a:gradFill rotWithShape="1">
              <a:gsLst>
                <a:gs pos="0">
                  <a:srgbClr val="FF6600"/>
                </a:gs>
                <a:gs pos="100000">
                  <a:srgbClr val="FF6600">
                    <a:gamma/>
                    <a:shade val="61569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9" name="WordArt 75"/>
            <p:cNvSpPr>
              <a:spLocks noChangeArrowheads="1" noChangeShapeType="1" noTextEdit="1"/>
            </p:cNvSpPr>
            <p:nvPr/>
          </p:nvSpPr>
          <p:spPr bwMode="gray">
            <a:xfrm rot="-2850999">
              <a:off x="5044" y="1411"/>
              <a:ext cx="248" cy="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最差</a:t>
              </a:r>
            </a:p>
          </p:txBody>
        </p:sp>
      </p:grpSp>
      <p:grpSp>
        <p:nvGrpSpPr>
          <p:cNvPr id="22" name="Group 76"/>
          <p:cNvGrpSpPr>
            <a:grpSpLocks/>
          </p:cNvGrpSpPr>
          <p:nvPr/>
        </p:nvGrpSpPr>
        <p:grpSpPr bwMode="auto">
          <a:xfrm>
            <a:off x="4976813" y="5075256"/>
            <a:ext cx="390525" cy="450850"/>
            <a:chOff x="5015" y="1287"/>
            <a:chExt cx="246" cy="284"/>
          </a:xfrm>
        </p:grpSpPr>
        <p:sp>
          <p:nvSpPr>
            <p:cNvPr id="181" name="AutoShape 77"/>
            <p:cNvSpPr>
              <a:spLocks noChangeArrowheads="1"/>
            </p:cNvSpPr>
            <p:nvPr/>
          </p:nvSpPr>
          <p:spPr bwMode="gray">
            <a:xfrm rot="16200000">
              <a:off x="5015" y="1287"/>
              <a:ext cx="246" cy="246"/>
            </a:xfrm>
            <a:prstGeom prst="rtTriangle">
              <a:avLst/>
            </a:prstGeom>
            <a:gradFill rotWithShape="1">
              <a:gsLst>
                <a:gs pos="0">
                  <a:srgbClr val="FF6600"/>
                </a:gs>
                <a:gs pos="100000">
                  <a:srgbClr val="FF6600">
                    <a:gamma/>
                    <a:shade val="61569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2" name="WordArt 78"/>
            <p:cNvSpPr>
              <a:spLocks noChangeArrowheads="1" noChangeShapeType="1" noTextEdit="1"/>
            </p:cNvSpPr>
            <p:nvPr/>
          </p:nvSpPr>
          <p:spPr bwMode="gray">
            <a:xfrm rot="-2850999">
              <a:off x="5044" y="1411"/>
              <a:ext cx="248" cy="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最差</a:t>
              </a:r>
            </a:p>
          </p:txBody>
        </p:sp>
      </p:grpSp>
      <p:grpSp>
        <p:nvGrpSpPr>
          <p:cNvPr id="23" name="Group 79"/>
          <p:cNvGrpSpPr>
            <a:grpSpLocks/>
          </p:cNvGrpSpPr>
          <p:nvPr/>
        </p:nvGrpSpPr>
        <p:grpSpPr bwMode="auto">
          <a:xfrm>
            <a:off x="4976813" y="5568968"/>
            <a:ext cx="390525" cy="450850"/>
            <a:chOff x="5015" y="1287"/>
            <a:chExt cx="246" cy="284"/>
          </a:xfrm>
        </p:grpSpPr>
        <p:sp>
          <p:nvSpPr>
            <p:cNvPr id="184" name="AutoShape 80"/>
            <p:cNvSpPr>
              <a:spLocks noChangeArrowheads="1"/>
            </p:cNvSpPr>
            <p:nvPr/>
          </p:nvSpPr>
          <p:spPr bwMode="gray">
            <a:xfrm rot="16200000">
              <a:off x="5015" y="1287"/>
              <a:ext cx="246" cy="246"/>
            </a:xfrm>
            <a:prstGeom prst="rtTriangle">
              <a:avLst/>
            </a:prstGeom>
            <a:gradFill rotWithShape="1">
              <a:gsLst>
                <a:gs pos="0">
                  <a:srgbClr val="FF6600"/>
                </a:gs>
                <a:gs pos="100000">
                  <a:srgbClr val="FF6600">
                    <a:gamma/>
                    <a:shade val="61569"/>
                    <a:invGamma/>
                  </a:srgbClr>
                </a:gs>
              </a:gsLst>
              <a:lin ang="2700000" scaled="1"/>
            </a:gra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5" name="WordArt 81"/>
            <p:cNvSpPr>
              <a:spLocks noChangeArrowheads="1" noChangeShapeType="1" noTextEdit="1"/>
            </p:cNvSpPr>
            <p:nvPr/>
          </p:nvSpPr>
          <p:spPr bwMode="gray">
            <a:xfrm rot="-2850999">
              <a:off x="5044" y="1411"/>
              <a:ext cx="248" cy="7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1200" kern="10" dirty="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最差</a:t>
              </a:r>
            </a:p>
          </p:txBody>
        </p:sp>
      </p:grpSp>
      <p:grpSp>
        <p:nvGrpSpPr>
          <p:cNvPr id="24" name="Group 82"/>
          <p:cNvGrpSpPr>
            <a:grpSpLocks/>
          </p:cNvGrpSpPr>
          <p:nvPr/>
        </p:nvGrpSpPr>
        <p:grpSpPr bwMode="auto">
          <a:xfrm>
            <a:off x="566738" y="2066943"/>
            <a:ext cx="3825875" cy="900113"/>
            <a:chOff x="187" y="1054"/>
            <a:chExt cx="2410" cy="567"/>
          </a:xfrm>
        </p:grpSpPr>
        <p:sp>
          <p:nvSpPr>
            <p:cNvPr id="187" name="Rectangle 83"/>
            <p:cNvSpPr>
              <a:spLocks noChangeArrowheads="1"/>
            </p:cNvSpPr>
            <p:nvPr/>
          </p:nvSpPr>
          <p:spPr bwMode="auto">
            <a:xfrm>
              <a:off x="187" y="1254"/>
              <a:ext cx="2410" cy="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90000" rIns="90000" bIns="90000">
              <a:spAutoFit/>
            </a:bodyPr>
            <a:lstStyle/>
            <a:p>
              <a:pPr marL="266700" lvl="1" indent="-265113" algn="l">
                <a:spcBef>
                  <a:spcPct val="20000"/>
                </a:spcBef>
                <a:buClr>
                  <a:srgbClr val="4D4D4D"/>
                </a:buClr>
                <a:buFontTx/>
                <a:buChar char="•"/>
              </a:pPr>
              <a:r>
                <a:rPr lang="zh-CN" altLang="en-US" sz="120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成功率</a:t>
              </a:r>
            </a:p>
            <a:p>
              <a:pPr marL="266700" lvl="1" indent="-265113" algn="l">
                <a:spcBef>
                  <a:spcPct val="20000"/>
                </a:spcBef>
                <a:buClr>
                  <a:srgbClr val="4D4D4D"/>
                </a:buClr>
                <a:buFontTx/>
                <a:buChar char="•"/>
              </a:pPr>
              <a:r>
                <a:rPr lang="zh-CN" altLang="en-US" sz="120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rPr>
                <a:t>平均完成时间</a:t>
              </a:r>
            </a:p>
          </p:txBody>
        </p:sp>
        <p:sp>
          <p:nvSpPr>
            <p:cNvPr id="188" name="Rectangle 84"/>
            <p:cNvSpPr>
              <a:spLocks noChangeArrowheads="1"/>
            </p:cNvSpPr>
            <p:nvPr/>
          </p:nvSpPr>
          <p:spPr bwMode="auto">
            <a:xfrm>
              <a:off x="340" y="1054"/>
              <a:ext cx="158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20000"/>
                </a:spcBef>
                <a:buClr>
                  <a:srgbClr val="004FFF"/>
                </a:buClr>
              </a:pPr>
              <a:r>
                <a:rPr lang="zh-CN" altLang="en-US">
                  <a:solidFill>
                    <a:srgbClr val="FF6600"/>
                  </a:solidFill>
                  <a:latin typeface="微软雅黑" pitchFamily="34" charset="-122"/>
                  <a:ea typeface="微软雅黑" pitchFamily="34" charset="-122"/>
                </a:rPr>
                <a:t>测试标准</a:t>
              </a:r>
            </a:p>
          </p:txBody>
        </p:sp>
      </p:grpSp>
      <p:sp>
        <p:nvSpPr>
          <p:cNvPr id="84" name="标题 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为表格配图片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213"/>
          <p:cNvGraphicFramePr>
            <a:graphicFrameLocks noGrp="1"/>
          </p:cNvGraphicFramePr>
          <p:nvPr/>
        </p:nvGraphicFramePr>
        <p:xfrm>
          <a:off x="1571603" y="1500173"/>
          <a:ext cx="6000793" cy="4857781"/>
        </p:xfrm>
        <a:graphic>
          <a:graphicData uri="http://schemas.openxmlformats.org/drawingml/2006/table">
            <a:tbl>
              <a:tblPr firstRow="1">
                <a:tableStyleId>{69CF1AB2-1976-4502-BF36-3FF5EA218861}</a:tableStyleId>
              </a:tblPr>
              <a:tblGrid>
                <a:gridCol w="1648570"/>
                <a:gridCol w="1351827"/>
                <a:gridCol w="1428760"/>
                <a:gridCol w="1571636"/>
              </a:tblGrid>
              <a:tr h="483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牛皮族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英语好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IT</a:t>
                      </a: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业混过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美感好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923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大乘起信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3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Lonely Fish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3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甘磊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3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小小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3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Excelpro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79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唐人科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3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马建强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3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小蚊子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34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秋叶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3306" y="2000240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09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14744" y="5929330"/>
            <a:ext cx="357190" cy="39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2000240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7655" y="2000240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3306" y="2489191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2489191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7655" y="2489191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3306" y="2989257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2989257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7655" y="2989257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3306" y="3429000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7655" y="3429000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3306" y="3917951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3917951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7655" y="3917951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3306" y="4418017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4418017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7655" y="4418017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3306" y="4918083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4918083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7655" y="4918083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3306" y="5418149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5418149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7655" y="5418149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8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5857892"/>
            <a:ext cx="483237" cy="43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09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2264" y="5929330"/>
            <a:ext cx="357190" cy="39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109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3504" y="3500438"/>
            <a:ext cx="357190" cy="39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表格配图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内容栏图片化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43"/>
          <p:cNvGrpSpPr>
            <a:grpSpLocks/>
          </p:cNvGrpSpPr>
          <p:nvPr/>
        </p:nvGrpSpPr>
        <p:grpSpPr bwMode="auto">
          <a:xfrm>
            <a:off x="2146330" y="2846376"/>
            <a:ext cx="6154738" cy="1624013"/>
            <a:chOff x="1156" y="1207"/>
            <a:chExt cx="3965" cy="1023"/>
          </a:xfrm>
        </p:grpSpPr>
        <p:sp>
          <p:nvSpPr>
            <p:cNvPr id="19" name="Line 80"/>
            <p:cNvSpPr>
              <a:spLocks noChangeShapeType="1"/>
            </p:cNvSpPr>
            <p:nvPr/>
          </p:nvSpPr>
          <p:spPr bwMode="auto">
            <a:xfrm>
              <a:off x="1160" y="2025"/>
              <a:ext cx="3961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81"/>
            <p:cNvSpPr>
              <a:spLocks noChangeShapeType="1"/>
            </p:cNvSpPr>
            <p:nvPr/>
          </p:nvSpPr>
          <p:spPr bwMode="auto">
            <a:xfrm>
              <a:off x="1160" y="1820"/>
              <a:ext cx="3961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82"/>
            <p:cNvSpPr>
              <a:spLocks noChangeShapeType="1"/>
            </p:cNvSpPr>
            <p:nvPr/>
          </p:nvSpPr>
          <p:spPr bwMode="auto">
            <a:xfrm>
              <a:off x="1160" y="1616"/>
              <a:ext cx="3961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83"/>
            <p:cNvSpPr>
              <a:spLocks noChangeShapeType="1"/>
            </p:cNvSpPr>
            <p:nvPr/>
          </p:nvSpPr>
          <p:spPr bwMode="auto">
            <a:xfrm>
              <a:off x="1160" y="1411"/>
              <a:ext cx="3961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84"/>
            <p:cNvSpPr>
              <a:spLocks noChangeShapeType="1"/>
            </p:cNvSpPr>
            <p:nvPr/>
          </p:nvSpPr>
          <p:spPr bwMode="auto">
            <a:xfrm>
              <a:off x="1156" y="1207"/>
              <a:ext cx="3961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40"/>
            <p:cNvSpPr>
              <a:spLocks noChangeShapeType="1"/>
            </p:cNvSpPr>
            <p:nvPr/>
          </p:nvSpPr>
          <p:spPr bwMode="auto">
            <a:xfrm>
              <a:off x="1160" y="2230"/>
              <a:ext cx="3961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" name="AutoShape 26"/>
          <p:cNvSpPr>
            <a:spLocks noChangeArrowheads="1"/>
          </p:cNvSpPr>
          <p:nvPr/>
        </p:nvSpPr>
        <p:spPr bwMode="gray">
          <a:xfrm>
            <a:off x="768380" y="4719626"/>
            <a:ext cx="7807325" cy="431800"/>
          </a:xfrm>
          <a:prstGeom prst="cube">
            <a:avLst>
              <a:gd name="adj" fmla="val 49880"/>
            </a:avLst>
          </a:prstGeom>
          <a:solidFill>
            <a:srgbClr val="333333">
              <a:alpha val="54117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buFontTx/>
              <a:buNone/>
            </a:pPr>
            <a:endParaRPr lang="zh-CN" altLang="zh-CN" sz="2000" b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628680" y="1785926"/>
            <a:ext cx="82296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fontAlgn="ctr">
              <a:spcBef>
                <a:spcPct val="20000"/>
              </a:spcBef>
              <a:buSzPct val="60000"/>
            </a:pPr>
            <a:r>
              <a:rPr lang="en-US" altLang="zh-CN" sz="1800" dirty="0">
                <a:solidFill>
                  <a:schemeClr val="tx1"/>
                </a:solidFill>
                <a:ea typeface="华文细黑" pitchFamily="2" charset="-122"/>
              </a:rPr>
              <a:t>XXXX</a:t>
            </a:r>
            <a:r>
              <a:rPr lang="zh-CN" altLang="en-US" sz="1800" dirty="0">
                <a:solidFill>
                  <a:schemeClr val="tx1"/>
                </a:solidFill>
                <a:ea typeface="华文细黑" pitchFamily="2" charset="-122"/>
              </a:rPr>
              <a:t>国际销售量占</a:t>
            </a:r>
            <a:r>
              <a:rPr lang="en-US" altLang="zh-CN" sz="1800" dirty="0">
                <a:solidFill>
                  <a:schemeClr val="tx1"/>
                </a:solidFill>
                <a:ea typeface="华文细黑" pitchFamily="2" charset="-122"/>
              </a:rPr>
              <a:t>XXXX</a:t>
            </a:r>
            <a:r>
              <a:rPr lang="zh-CN" altLang="en-US" sz="1800" dirty="0">
                <a:solidFill>
                  <a:schemeClr val="tx1"/>
                </a:solidFill>
                <a:ea typeface="华文细黑" pitchFamily="2" charset="-122"/>
              </a:rPr>
              <a:t>产品销量比（</a:t>
            </a:r>
            <a:r>
              <a:rPr lang="en-US" altLang="zh-CN" sz="1800" dirty="0">
                <a:solidFill>
                  <a:schemeClr val="tx1"/>
                </a:solidFill>
                <a:ea typeface="华文细黑" pitchFamily="2" charset="-122"/>
              </a:rPr>
              <a:t>02</a:t>
            </a:r>
            <a:r>
              <a:rPr lang="zh-CN" altLang="en-US" sz="1800" dirty="0">
                <a:solidFill>
                  <a:schemeClr val="tx1"/>
                </a:solidFill>
                <a:ea typeface="华文细黑" pitchFamily="2" charset="-122"/>
              </a:rPr>
              <a:t>年－</a:t>
            </a:r>
            <a:r>
              <a:rPr lang="en-US" altLang="zh-CN" sz="1800" dirty="0">
                <a:solidFill>
                  <a:schemeClr val="tx1"/>
                </a:solidFill>
                <a:ea typeface="华文细黑" pitchFamily="2" charset="-122"/>
              </a:rPr>
              <a:t>08</a:t>
            </a:r>
            <a:r>
              <a:rPr lang="zh-CN" altLang="en-US" sz="1800" dirty="0">
                <a:solidFill>
                  <a:schemeClr val="tx1"/>
                </a:solidFill>
                <a:ea typeface="华文细黑" pitchFamily="2" charset="-122"/>
              </a:rPr>
              <a:t>年）</a:t>
            </a:r>
          </a:p>
        </p:txBody>
      </p: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2611468" y="4059226"/>
            <a:ext cx="622300" cy="793750"/>
            <a:chOff x="1247" y="2052"/>
            <a:chExt cx="392" cy="464"/>
          </a:xfrm>
        </p:grpSpPr>
        <p:sp>
          <p:nvSpPr>
            <p:cNvPr id="28" name="AutoShape 24"/>
            <p:cNvSpPr>
              <a:spLocks noChangeArrowheads="1"/>
            </p:cNvSpPr>
            <p:nvPr/>
          </p:nvSpPr>
          <p:spPr bwMode="auto">
            <a:xfrm>
              <a:off x="1247" y="2052"/>
              <a:ext cx="181" cy="464"/>
            </a:xfrm>
            <a:prstGeom prst="can">
              <a:avLst>
                <a:gd name="adj" fmla="val 40328"/>
              </a:avLst>
            </a:prstGeom>
            <a:gradFill rotWithShape="1">
              <a:gsLst>
                <a:gs pos="0">
                  <a:srgbClr val="969696"/>
                </a:gs>
                <a:gs pos="50000">
                  <a:srgbClr val="FFFFFF"/>
                </a:gs>
                <a:gs pos="100000">
                  <a:srgbClr val="969696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29" name="AutoShape 25"/>
            <p:cNvSpPr>
              <a:spLocks noChangeArrowheads="1"/>
            </p:cNvSpPr>
            <p:nvPr/>
          </p:nvSpPr>
          <p:spPr bwMode="auto">
            <a:xfrm>
              <a:off x="1458" y="2199"/>
              <a:ext cx="181" cy="317"/>
            </a:xfrm>
            <a:prstGeom prst="can">
              <a:avLst>
                <a:gd name="adj" fmla="val 41993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accent1"/>
                </a:gs>
                <a:gs pos="100000">
                  <a:schemeClr val="hlink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  <a:defRPr/>
              </a:pPr>
              <a:endParaRPr lang="zh-CN" altLang="en-US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3421093" y="4032239"/>
            <a:ext cx="628650" cy="820737"/>
            <a:chOff x="1746" y="2052"/>
            <a:chExt cx="396" cy="464"/>
          </a:xfrm>
        </p:grpSpPr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>
              <a:off x="1746" y="2052"/>
              <a:ext cx="181" cy="464"/>
            </a:xfrm>
            <a:prstGeom prst="can">
              <a:avLst>
                <a:gd name="adj" fmla="val 40886"/>
              </a:avLst>
            </a:prstGeom>
            <a:gradFill rotWithShape="1">
              <a:gsLst>
                <a:gs pos="0">
                  <a:srgbClr val="969696"/>
                </a:gs>
                <a:gs pos="50000">
                  <a:srgbClr val="FFFFFF"/>
                </a:gs>
                <a:gs pos="100000">
                  <a:srgbClr val="969696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32" name="AutoShape 28"/>
            <p:cNvSpPr>
              <a:spLocks noChangeArrowheads="1"/>
            </p:cNvSpPr>
            <p:nvPr/>
          </p:nvSpPr>
          <p:spPr bwMode="auto">
            <a:xfrm>
              <a:off x="1961" y="2109"/>
              <a:ext cx="181" cy="407"/>
            </a:xfrm>
            <a:prstGeom prst="can">
              <a:avLst>
                <a:gd name="adj" fmla="val 39226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accent1"/>
                </a:gs>
                <a:gs pos="100000">
                  <a:schemeClr val="hlink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  <a:defRPr/>
              </a:pPr>
              <a:endParaRPr lang="zh-CN" altLang="en-US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grpSp>
        <p:nvGrpSpPr>
          <p:cNvPr id="5" name="Group 50"/>
          <p:cNvGrpSpPr>
            <a:grpSpLocks/>
          </p:cNvGrpSpPr>
          <p:nvPr/>
        </p:nvGrpSpPr>
        <p:grpSpPr bwMode="auto">
          <a:xfrm>
            <a:off x="4225955" y="3997314"/>
            <a:ext cx="625475" cy="855662"/>
            <a:chOff x="2245" y="2018"/>
            <a:chExt cx="394" cy="498"/>
          </a:xfrm>
        </p:grpSpPr>
        <p:sp>
          <p:nvSpPr>
            <p:cNvPr id="34" name="AutoShape 29"/>
            <p:cNvSpPr>
              <a:spLocks noChangeArrowheads="1"/>
            </p:cNvSpPr>
            <p:nvPr/>
          </p:nvSpPr>
          <p:spPr bwMode="auto">
            <a:xfrm>
              <a:off x="2245" y="2018"/>
              <a:ext cx="181" cy="498"/>
            </a:xfrm>
            <a:prstGeom prst="can">
              <a:avLst>
                <a:gd name="adj" fmla="val 40328"/>
              </a:avLst>
            </a:prstGeom>
            <a:gradFill rotWithShape="1">
              <a:gsLst>
                <a:gs pos="0">
                  <a:srgbClr val="969696"/>
                </a:gs>
                <a:gs pos="50000">
                  <a:srgbClr val="FFFFFF"/>
                </a:gs>
                <a:gs pos="100000">
                  <a:srgbClr val="969696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2458" y="2092"/>
              <a:ext cx="181" cy="424"/>
            </a:xfrm>
            <a:prstGeom prst="can">
              <a:avLst>
                <a:gd name="adj" fmla="val 38674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accent1"/>
                </a:gs>
                <a:gs pos="100000">
                  <a:schemeClr val="hlink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  <a:defRPr/>
              </a:pPr>
              <a:endParaRPr lang="zh-CN" altLang="en-US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grpSp>
        <p:nvGrpSpPr>
          <p:cNvPr id="6" name="Group 244"/>
          <p:cNvGrpSpPr>
            <a:grpSpLocks/>
          </p:cNvGrpSpPr>
          <p:nvPr/>
        </p:nvGrpSpPr>
        <p:grpSpPr bwMode="auto">
          <a:xfrm>
            <a:off x="5049868" y="3576626"/>
            <a:ext cx="628650" cy="1276350"/>
            <a:chOff x="3073" y="1667"/>
            <a:chExt cx="396" cy="804"/>
          </a:xfrm>
        </p:grpSpPr>
        <p:sp>
          <p:nvSpPr>
            <p:cNvPr id="37" name="AutoShape 31"/>
            <p:cNvSpPr>
              <a:spLocks noChangeArrowheads="1"/>
            </p:cNvSpPr>
            <p:nvPr/>
          </p:nvSpPr>
          <p:spPr bwMode="auto">
            <a:xfrm>
              <a:off x="3073" y="1667"/>
              <a:ext cx="181" cy="804"/>
            </a:xfrm>
            <a:prstGeom prst="can">
              <a:avLst>
                <a:gd name="adj" fmla="val 49952"/>
              </a:avLst>
            </a:prstGeom>
            <a:gradFill rotWithShape="1">
              <a:gsLst>
                <a:gs pos="0">
                  <a:srgbClr val="969696"/>
                </a:gs>
                <a:gs pos="50000">
                  <a:srgbClr val="FFFFFF"/>
                </a:gs>
                <a:gs pos="100000">
                  <a:srgbClr val="969696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38" name="AutoShape 32"/>
            <p:cNvSpPr>
              <a:spLocks noChangeArrowheads="1"/>
            </p:cNvSpPr>
            <p:nvPr/>
          </p:nvSpPr>
          <p:spPr bwMode="auto">
            <a:xfrm>
              <a:off x="3288" y="1874"/>
              <a:ext cx="181" cy="597"/>
            </a:xfrm>
            <a:prstGeom prst="can">
              <a:avLst>
                <a:gd name="adj" fmla="val 44192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accent1"/>
                </a:gs>
                <a:gs pos="100000">
                  <a:schemeClr val="hlink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  <a:defRPr/>
              </a:pPr>
              <a:endParaRPr lang="zh-CN" altLang="en-US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grpSp>
        <p:nvGrpSpPr>
          <p:cNvPr id="7" name="Group 245"/>
          <p:cNvGrpSpPr>
            <a:grpSpLocks/>
          </p:cNvGrpSpPr>
          <p:nvPr/>
        </p:nvGrpSpPr>
        <p:grpSpPr bwMode="auto">
          <a:xfrm>
            <a:off x="5865843" y="3352789"/>
            <a:ext cx="638175" cy="1500187"/>
            <a:chOff x="3587" y="1526"/>
            <a:chExt cx="402" cy="945"/>
          </a:xfrm>
        </p:grpSpPr>
        <p:sp>
          <p:nvSpPr>
            <p:cNvPr id="40" name="AutoShape 33"/>
            <p:cNvSpPr>
              <a:spLocks noChangeArrowheads="1"/>
            </p:cNvSpPr>
            <p:nvPr/>
          </p:nvSpPr>
          <p:spPr bwMode="auto">
            <a:xfrm>
              <a:off x="3587" y="1526"/>
              <a:ext cx="181" cy="945"/>
            </a:xfrm>
            <a:prstGeom prst="can">
              <a:avLst>
                <a:gd name="adj" fmla="val 50228"/>
              </a:avLst>
            </a:prstGeom>
            <a:gradFill rotWithShape="1">
              <a:gsLst>
                <a:gs pos="0">
                  <a:srgbClr val="969696"/>
                </a:gs>
                <a:gs pos="50000">
                  <a:srgbClr val="FFFFFF"/>
                </a:gs>
                <a:gs pos="100000">
                  <a:srgbClr val="969696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41" name="AutoShape 34"/>
            <p:cNvSpPr>
              <a:spLocks noChangeArrowheads="1"/>
            </p:cNvSpPr>
            <p:nvPr/>
          </p:nvSpPr>
          <p:spPr bwMode="auto">
            <a:xfrm>
              <a:off x="3808" y="1759"/>
              <a:ext cx="181" cy="712"/>
            </a:xfrm>
            <a:prstGeom prst="can">
              <a:avLst>
                <a:gd name="adj" fmla="val 44746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accent1"/>
                </a:gs>
                <a:gs pos="100000">
                  <a:schemeClr val="hlink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  <a:defRPr/>
              </a:pPr>
              <a:endParaRPr lang="zh-CN" altLang="en-US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grpSp>
        <p:nvGrpSpPr>
          <p:cNvPr id="8" name="Group 246"/>
          <p:cNvGrpSpPr>
            <a:grpSpLocks/>
          </p:cNvGrpSpPr>
          <p:nvPr/>
        </p:nvGrpSpPr>
        <p:grpSpPr bwMode="auto">
          <a:xfrm>
            <a:off x="6691343" y="3300401"/>
            <a:ext cx="638175" cy="1552575"/>
            <a:chOff x="4107" y="1493"/>
            <a:chExt cx="402" cy="978"/>
          </a:xfrm>
        </p:grpSpPr>
        <p:sp>
          <p:nvSpPr>
            <p:cNvPr id="43" name="AutoShape 35"/>
            <p:cNvSpPr>
              <a:spLocks noChangeArrowheads="1"/>
            </p:cNvSpPr>
            <p:nvPr/>
          </p:nvSpPr>
          <p:spPr bwMode="auto">
            <a:xfrm>
              <a:off x="4107" y="1493"/>
              <a:ext cx="181" cy="978"/>
            </a:xfrm>
            <a:prstGeom prst="can">
              <a:avLst>
                <a:gd name="adj" fmla="val 56460"/>
              </a:avLst>
            </a:prstGeom>
            <a:gradFill rotWithShape="1">
              <a:gsLst>
                <a:gs pos="0">
                  <a:srgbClr val="969696"/>
                </a:gs>
                <a:gs pos="50000">
                  <a:srgbClr val="FFFFFF"/>
                </a:gs>
                <a:gs pos="100000">
                  <a:srgbClr val="969696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44" name="AutoShape 36"/>
            <p:cNvSpPr>
              <a:spLocks noChangeArrowheads="1"/>
            </p:cNvSpPr>
            <p:nvPr/>
          </p:nvSpPr>
          <p:spPr bwMode="auto">
            <a:xfrm>
              <a:off x="4328" y="1704"/>
              <a:ext cx="181" cy="767"/>
            </a:xfrm>
            <a:prstGeom prst="can">
              <a:avLst>
                <a:gd name="adj" fmla="val 44750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accent1"/>
                </a:gs>
                <a:gs pos="100000">
                  <a:schemeClr val="hlink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  <a:defRPr/>
              </a:pPr>
              <a:endParaRPr lang="zh-CN" altLang="en-US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grpSp>
        <p:nvGrpSpPr>
          <p:cNvPr id="9" name="Group 247"/>
          <p:cNvGrpSpPr>
            <a:grpSpLocks/>
          </p:cNvGrpSpPr>
          <p:nvPr/>
        </p:nvGrpSpPr>
        <p:grpSpPr bwMode="auto">
          <a:xfrm>
            <a:off x="7518430" y="3297226"/>
            <a:ext cx="639763" cy="1555750"/>
            <a:chOff x="4628" y="1491"/>
            <a:chExt cx="403" cy="980"/>
          </a:xfrm>
        </p:grpSpPr>
        <p:sp>
          <p:nvSpPr>
            <p:cNvPr id="46" name="AutoShape 37"/>
            <p:cNvSpPr>
              <a:spLocks noChangeArrowheads="1"/>
            </p:cNvSpPr>
            <p:nvPr/>
          </p:nvSpPr>
          <p:spPr bwMode="auto">
            <a:xfrm>
              <a:off x="4628" y="1491"/>
              <a:ext cx="181" cy="980"/>
            </a:xfrm>
            <a:prstGeom prst="can">
              <a:avLst>
                <a:gd name="adj" fmla="val 54394"/>
              </a:avLst>
            </a:prstGeom>
            <a:gradFill rotWithShape="1">
              <a:gsLst>
                <a:gs pos="0">
                  <a:srgbClr val="969696"/>
                </a:gs>
                <a:gs pos="50000">
                  <a:srgbClr val="FFFFFF"/>
                </a:gs>
                <a:gs pos="100000">
                  <a:srgbClr val="969696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47" name="AutoShape 38"/>
            <p:cNvSpPr>
              <a:spLocks noChangeArrowheads="1"/>
            </p:cNvSpPr>
            <p:nvPr/>
          </p:nvSpPr>
          <p:spPr bwMode="auto">
            <a:xfrm>
              <a:off x="4850" y="1655"/>
              <a:ext cx="181" cy="816"/>
            </a:xfrm>
            <a:prstGeom prst="can">
              <a:avLst>
                <a:gd name="adj" fmla="val 48068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accent1"/>
                </a:gs>
                <a:gs pos="100000">
                  <a:schemeClr val="hlink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  <a:defRPr/>
              </a:pPr>
              <a:endParaRPr lang="zh-CN" altLang="en-US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grpSp>
        <p:nvGrpSpPr>
          <p:cNvPr id="10" name="Group 250"/>
          <p:cNvGrpSpPr>
            <a:grpSpLocks/>
          </p:cNvGrpSpPr>
          <p:nvPr/>
        </p:nvGrpSpPr>
        <p:grpSpPr bwMode="auto">
          <a:xfrm>
            <a:off x="2662268" y="4935526"/>
            <a:ext cx="5480050" cy="244475"/>
            <a:chOff x="1569" y="2523"/>
            <a:chExt cx="3452" cy="154"/>
          </a:xfrm>
        </p:grpSpPr>
        <p:sp>
          <p:nvSpPr>
            <p:cNvPr id="49" name="Text Box 54"/>
            <p:cNvSpPr txBox="1">
              <a:spLocks noChangeArrowheads="1"/>
            </p:cNvSpPr>
            <p:nvPr/>
          </p:nvSpPr>
          <p:spPr bwMode="auto">
            <a:xfrm>
              <a:off x="1569" y="2523"/>
              <a:ext cx="3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ea typeface="华文细黑" pitchFamily="2" charset="-122"/>
                </a:rPr>
                <a:t>2002</a:t>
              </a:r>
              <a:r>
                <a:rPr lang="zh-CN" altLang="en-US" sz="1000">
                  <a:solidFill>
                    <a:schemeClr val="bg1"/>
                  </a:solidFill>
                  <a:ea typeface="华文细黑" pitchFamily="2" charset="-122"/>
                </a:rPr>
                <a:t>年</a:t>
              </a:r>
            </a:p>
          </p:txBody>
        </p:sp>
        <p:sp>
          <p:nvSpPr>
            <p:cNvPr id="50" name="Text Box 55"/>
            <p:cNvSpPr txBox="1">
              <a:spLocks noChangeArrowheads="1"/>
            </p:cNvSpPr>
            <p:nvPr/>
          </p:nvSpPr>
          <p:spPr bwMode="auto">
            <a:xfrm>
              <a:off x="2082" y="2523"/>
              <a:ext cx="3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ea typeface="华文细黑" pitchFamily="2" charset="-122"/>
                </a:rPr>
                <a:t>2003</a:t>
              </a:r>
              <a:r>
                <a:rPr lang="zh-CN" altLang="en-US" sz="1000">
                  <a:solidFill>
                    <a:schemeClr val="bg1"/>
                  </a:solidFill>
                  <a:ea typeface="华文细黑" pitchFamily="2" charset="-122"/>
                </a:rPr>
                <a:t>年</a:t>
              </a:r>
            </a:p>
          </p:txBody>
        </p:sp>
        <p:sp>
          <p:nvSpPr>
            <p:cNvPr id="51" name="Text Box 56"/>
            <p:cNvSpPr txBox="1">
              <a:spLocks noChangeArrowheads="1"/>
            </p:cNvSpPr>
            <p:nvPr/>
          </p:nvSpPr>
          <p:spPr bwMode="auto">
            <a:xfrm>
              <a:off x="2588" y="2523"/>
              <a:ext cx="3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ea typeface="华文细黑" pitchFamily="2" charset="-122"/>
                </a:rPr>
                <a:t>2004</a:t>
              </a:r>
              <a:r>
                <a:rPr lang="zh-CN" altLang="en-US" sz="1000">
                  <a:solidFill>
                    <a:schemeClr val="bg1"/>
                  </a:solidFill>
                  <a:ea typeface="华文细黑" pitchFamily="2" charset="-122"/>
                </a:rPr>
                <a:t>年</a:t>
              </a:r>
            </a:p>
          </p:txBody>
        </p:sp>
        <p:sp>
          <p:nvSpPr>
            <p:cNvPr id="52" name="Text Box 57"/>
            <p:cNvSpPr txBox="1">
              <a:spLocks noChangeArrowheads="1"/>
            </p:cNvSpPr>
            <p:nvPr/>
          </p:nvSpPr>
          <p:spPr bwMode="auto">
            <a:xfrm>
              <a:off x="3109" y="2523"/>
              <a:ext cx="3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ea typeface="华文细黑" pitchFamily="2" charset="-122"/>
                </a:rPr>
                <a:t>2005</a:t>
              </a:r>
              <a:r>
                <a:rPr lang="zh-CN" altLang="en-US" sz="1000">
                  <a:solidFill>
                    <a:schemeClr val="bg1"/>
                  </a:solidFill>
                  <a:ea typeface="华文细黑" pitchFamily="2" charset="-122"/>
                </a:rPr>
                <a:t>年</a:t>
              </a:r>
            </a:p>
          </p:txBody>
        </p:sp>
        <p:sp>
          <p:nvSpPr>
            <p:cNvPr id="53" name="Text Box 58"/>
            <p:cNvSpPr txBox="1">
              <a:spLocks noChangeArrowheads="1"/>
            </p:cNvSpPr>
            <p:nvPr/>
          </p:nvSpPr>
          <p:spPr bwMode="auto">
            <a:xfrm>
              <a:off x="3622" y="2523"/>
              <a:ext cx="3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ea typeface="华文细黑" pitchFamily="2" charset="-122"/>
                </a:rPr>
                <a:t>2006</a:t>
              </a:r>
              <a:r>
                <a:rPr lang="zh-CN" altLang="en-US" sz="1000">
                  <a:solidFill>
                    <a:schemeClr val="bg1"/>
                  </a:solidFill>
                  <a:ea typeface="华文细黑" pitchFamily="2" charset="-122"/>
                </a:rPr>
                <a:t>年</a:t>
              </a:r>
            </a:p>
          </p:txBody>
        </p:sp>
        <p:sp>
          <p:nvSpPr>
            <p:cNvPr id="54" name="Text Box 59"/>
            <p:cNvSpPr txBox="1">
              <a:spLocks noChangeArrowheads="1"/>
            </p:cNvSpPr>
            <p:nvPr/>
          </p:nvSpPr>
          <p:spPr bwMode="auto">
            <a:xfrm>
              <a:off x="4135" y="2523"/>
              <a:ext cx="3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ea typeface="华文细黑" pitchFamily="2" charset="-122"/>
                </a:rPr>
                <a:t>2007</a:t>
              </a:r>
              <a:r>
                <a:rPr lang="zh-CN" altLang="en-US" sz="1000">
                  <a:solidFill>
                    <a:schemeClr val="bg1"/>
                  </a:solidFill>
                  <a:ea typeface="华文细黑" pitchFamily="2" charset="-122"/>
                </a:rPr>
                <a:t>年</a:t>
              </a:r>
            </a:p>
          </p:txBody>
        </p:sp>
        <p:sp>
          <p:nvSpPr>
            <p:cNvPr id="55" name="Text Box 60"/>
            <p:cNvSpPr txBox="1">
              <a:spLocks noChangeArrowheads="1"/>
            </p:cNvSpPr>
            <p:nvPr/>
          </p:nvSpPr>
          <p:spPr bwMode="auto">
            <a:xfrm>
              <a:off x="4649" y="2523"/>
              <a:ext cx="3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ea typeface="华文细黑" pitchFamily="2" charset="-122"/>
                </a:rPr>
                <a:t>2008</a:t>
              </a:r>
              <a:r>
                <a:rPr lang="zh-CN" altLang="en-US" sz="1000">
                  <a:solidFill>
                    <a:schemeClr val="bg1"/>
                  </a:solidFill>
                  <a:ea typeface="华文细黑" pitchFamily="2" charset="-122"/>
                </a:rPr>
                <a:t>年</a:t>
              </a:r>
            </a:p>
          </p:txBody>
        </p:sp>
      </p:grpSp>
      <p:sp>
        <p:nvSpPr>
          <p:cNvPr id="56" name="Line 61"/>
          <p:cNvSpPr>
            <a:spLocks noChangeShapeType="1"/>
          </p:cNvSpPr>
          <p:nvPr/>
        </p:nvSpPr>
        <p:spPr bwMode="auto">
          <a:xfrm flipV="1">
            <a:off x="2173318" y="2703501"/>
            <a:ext cx="0" cy="210185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249"/>
          <p:cNvGrpSpPr>
            <a:grpSpLocks/>
          </p:cNvGrpSpPr>
          <p:nvPr/>
        </p:nvGrpSpPr>
        <p:grpSpPr bwMode="auto">
          <a:xfrm>
            <a:off x="1571655" y="2722551"/>
            <a:ext cx="498475" cy="2208213"/>
            <a:chOff x="882" y="1129"/>
            <a:chExt cx="314" cy="1391"/>
          </a:xfrm>
        </p:grpSpPr>
        <p:sp>
          <p:nvSpPr>
            <p:cNvPr id="58" name="Text Box 62"/>
            <p:cNvSpPr txBox="1">
              <a:spLocks noChangeArrowheads="1"/>
            </p:cNvSpPr>
            <p:nvPr/>
          </p:nvSpPr>
          <p:spPr bwMode="auto">
            <a:xfrm>
              <a:off x="1014" y="2365"/>
              <a:ext cx="16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tx1"/>
                  </a:solidFill>
                  <a:ea typeface="华文细黑" pitchFamily="2" charset="-122"/>
                </a:rPr>
                <a:t>0</a:t>
              </a:r>
            </a:p>
          </p:txBody>
        </p:sp>
        <p:sp>
          <p:nvSpPr>
            <p:cNvPr id="59" name="Text Box 63"/>
            <p:cNvSpPr txBox="1">
              <a:spLocks noChangeArrowheads="1"/>
            </p:cNvSpPr>
            <p:nvPr/>
          </p:nvSpPr>
          <p:spPr bwMode="auto">
            <a:xfrm>
              <a:off x="926" y="2150"/>
              <a:ext cx="24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tx1"/>
                  </a:solidFill>
                  <a:ea typeface="华文细黑" pitchFamily="2" charset="-122"/>
                </a:rPr>
                <a:t>500</a:t>
              </a:r>
            </a:p>
          </p:txBody>
        </p:sp>
        <p:sp>
          <p:nvSpPr>
            <p:cNvPr id="60" name="Text Box 64"/>
            <p:cNvSpPr txBox="1">
              <a:spLocks noChangeArrowheads="1"/>
            </p:cNvSpPr>
            <p:nvPr/>
          </p:nvSpPr>
          <p:spPr bwMode="auto">
            <a:xfrm>
              <a:off x="882" y="1947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tx1"/>
                  </a:solidFill>
                  <a:ea typeface="华文细黑" pitchFamily="2" charset="-122"/>
                </a:rPr>
                <a:t>1,000</a:t>
              </a:r>
            </a:p>
          </p:txBody>
        </p:sp>
        <p:sp>
          <p:nvSpPr>
            <p:cNvPr id="61" name="Text Box 65"/>
            <p:cNvSpPr txBox="1">
              <a:spLocks noChangeArrowheads="1"/>
            </p:cNvSpPr>
            <p:nvPr/>
          </p:nvSpPr>
          <p:spPr bwMode="auto">
            <a:xfrm>
              <a:off x="882" y="1741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tx1"/>
                  </a:solidFill>
                  <a:ea typeface="华文细黑" pitchFamily="2" charset="-122"/>
                </a:rPr>
                <a:t>1,500</a:t>
              </a:r>
            </a:p>
          </p:txBody>
        </p:sp>
        <p:sp>
          <p:nvSpPr>
            <p:cNvPr id="62" name="Text Box 66"/>
            <p:cNvSpPr txBox="1">
              <a:spLocks noChangeArrowheads="1"/>
            </p:cNvSpPr>
            <p:nvPr/>
          </p:nvSpPr>
          <p:spPr bwMode="auto">
            <a:xfrm>
              <a:off x="882" y="1534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tx1"/>
                  </a:solidFill>
                  <a:ea typeface="华文细黑" pitchFamily="2" charset="-122"/>
                </a:rPr>
                <a:t>2,000</a:t>
              </a:r>
            </a:p>
          </p:txBody>
        </p:sp>
        <p:sp>
          <p:nvSpPr>
            <p:cNvPr id="63" name="Text Box 67"/>
            <p:cNvSpPr txBox="1">
              <a:spLocks noChangeArrowheads="1"/>
            </p:cNvSpPr>
            <p:nvPr/>
          </p:nvSpPr>
          <p:spPr bwMode="auto">
            <a:xfrm>
              <a:off x="882" y="1332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tx1"/>
                  </a:solidFill>
                  <a:ea typeface="华文细黑" pitchFamily="2" charset="-122"/>
                </a:rPr>
                <a:t>2,500</a:t>
              </a:r>
            </a:p>
          </p:txBody>
        </p:sp>
        <p:sp>
          <p:nvSpPr>
            <p:cNvPr id="64" name="Text Box 68"/>
            <p:cNvSpPr txBox="1">
              <a:spLocks noChangeArrowheads="1"/>
            </p:cNvSpPr>
            <p:nvPr/>
          </p:nvSpPr>
          <p:spPr bwMode="auto">
            <a:xfrm>
              <a:off x="882" y="1129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chemeClr val="tx1"/>
                  </a:solidFill>
                  <a:ea typeface="华文细黑" pitchFamily="2" charset="-122"/>
                </a:rPr>
                <a:t>3,000</a:t>
              </a:r>
            </a:p>
          </p:txBody>
        </p:sp>
      </p:grpSp>
      <p:sp>
        <p:nvSpPr>
          <p:cNvPr id="65" name="Line 77"/>
          <p:cNvSpPr>
            <a:spLocks noChangeShapeType="1"/>
          </p:cNvSpPr>
          <p:nvPr/>
        </p:nvSpPr>
        <p:spPr bwMode="auto">
          <a:xfrm>
            <a:off x="2079655" y="4811701"/>
            <a:ext cx="215900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2" name="Group 254"/>
          <p:cNvGrpSpPr>
            <a:grpSpLocks/>
          </p:cNvGrpSpPr>
          <p:nvPr/>
        </p:nvGrpSpPr>
        <p:grpSpPr bwMode="auto">
          <a:xfrm>
            <a:off x="2662268" y="5184764"/>
            <a:ext cx="5387975" cy="244475"/>
            <a:chOff x="1569" y="2680"/>
            <a:chExt cx="3394" cy="154"/>
          </a:xfrm>
        </p:grpSpPr>
        <p:sp>
          <p:nvSpPr>
            <p:cNvPr id="67" name="Text Box 203"/>
            <p:cNvSpPr txBox="1">
              <a:spLocks noChangeArrowheads="1"/>
            </p:cNvSpPr>
            <p:nvPr/>
          </p:nvSpPr>
          <p:spPr bwMode="auto">
            <a:xfrm>
              <a:off x="1569" y="2680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1,076</a:t>
              </a:r>
            </a:p>
          </p:txBody>
        </p:sp>
        <p:sp>
          <p:nvSpPr>
            <p:cNvPr id="68" name="Text Box 204"/>
            <p:cNvSpPr txBox="1">
              <a:spLocks noChangeArrowheads="1"/>
            </p:cNvSpPr>
            <p:nvPr/>
          </p:nvSpPr>
          <p:spPr bwMode="auto">
            <a:xfrm>
              <a:off x="2082" y="2680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1,110</a:t>
              </a:r>
            </a:p>
          </p:txBody>
        </p:sp>
        <p:sp>
          <p:nvSpPr>
            <p:cNvPr id="69" name="Text Box 205"/>
            <p:cNvSpPr txBox="1">
              <a:spLocks noChangeArrowheads="1"/>
            </p:cNvSpPr>
            <p:nvPr/>
          </p:nvSpPr>
          <p:spPr bwMode="auto">
            <a:xfrm>
              <a:off x="2588" y="2680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1,159</a:t>
              </a:r>
            </a:p>
          </p:txBody>
        </p:sp>
        <p:sp>
          <p:nvSpPr>
            <p:cNvPr id="70" name="Text Box 206"/>
            <p:cNvSpPr txBox="1">
              <a:spLocks noChangeArrowheads="1"/>
            </p:cNvSpPr>
            <p:nvPr/>
          </p:nvSpPr>
          <p:spPr bwMode="auto">
            <a:xfrm>
              <a:off x="3109" y="2680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1,879</a:t>
              </a:r>
            </a:p>
          </p:txBody>
        </p:sp>
        <p:sp>
          <p:nvSpPr>
            <p:cNvPr id="71" name="Text Box 207"/>
            <p:cNvSpPr txBox="1">
              <a:spLocks noChangeArrowheads="1"/>
            </p:cNvSpPr>
            <p:nvPr/>
          </p:nvSpPr>
          <p:spPr bwMode="auto">
            <a:xfrm>
              <a:off x="3622" y="2680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2,140</a:t>
              </a:r>
            </a:p>
          </p:txBody>
        </p:sp>
        <p:sp>
          <p:nvSpPr>
            <p:cNvPr id="72" name="Text Box 208"/>
            <p:cNvSpPr txBox="1">
              <a:spLocks noChangeArrowheads="1"/>
            </p:cNvSpPr>
            <p:nvPr/>
          </p:nvSpPr>
          <p:spPr bwMode="auto">
            <a:xfrm>
              <a:off x="4135" y="2680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2,260</a:t>
              </a:r>
            </a:p>
          </p:txBody>
        </p:sp>
        <p:sp>
          <p:nvSpPr>
            <p:cNvPr id="73" name="Text Box 209"/>
            <p:cNvSpPr txBox="1">
              <a:spLocks noChangeArrowheads="1"/>
            </p:cNvSpPr>
            <p:nvPr/>
          </p:nvSpPr>
          <p:spPr bwMode="auto">
            <a:xfrm>
              <a:off x="4649" y="2680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2,312</a:t>
              </a:r>
            </a:p>
          </p:txBody>
        </p:sp>
      </p:grpSp>
      <p:grpSp>
        <p:nvGrpSpPr>
          <p:cNvPr id="13" name="Group 255"/>
          <p:cNvGrpSpPr>
            <a:grpSpLocks/>
          </p:cNvGrpSpPr>
          <p:nvPr/>
        </p:nvGrpSpPr>
        <p:grpSpPr bwMode="auto">
          <a:xfrm>
            <a:off x="2662268" y="5414951"/>
            <a:ext cx="5387975" cy="246063"/>
            <a:chOff x="1569" y="2825"/>
            <a:chExt cx="3394" cy="155"/>
          </a:xfrm>
        </p:grpSpPr>
        <p:sp>
          <p:nvSpPr>
            <p:cNvPr id="75" name="Text Box 210"/>
            <p:cNvSpPr txBox="1">
              <a:spLocks noChangeArrowheads="1"/>
            </p:cNvSpPr>
            <p:nvPr/>
          </p:nvSpPr>
          <p:spPr bwMode="auto">
            <a:xfrm>
              <a:off x="1569" y="2825"/>
              <a:ext cx="24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681</a:t>
              </a:r>
            </a:p>
          </p:txBody>
        </p:sp>
        <p:sp>
          <p:nvSpPr>
            <p:cNvPr id="76" name="Text Box 211"/>
            <p:cNvSpPr txBox="1">
              <a:spLocks noChangeArrowheads="1"/>
            </p:cNvSpPr>
            <p:nvPr/>
          </p:nvSpPr>
          <p:spPr bwMode="auto">
            <a:xfrm>
              <a:off x="2082" y="2825"/>
              <a:ext cx="24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852</a:t>
              </a:r>
            </a:p>
          </p:txBody>
        </p:sp>
        <p:sp>
          <p:nvSpPr>
            <p:cNvPr id="77" name="Text Box 212"/>
            <p:cNvSpPr txBox="1">
              <a:spLocks noChangeArrowheads="1"/>
            </p:cNvSpPr>
            <p:nvPr/>
          </p:nvSpPr>
          <p:spPr bwMode="auto">
            <a:xfrm>
              <a:off x="2588" y="2825"/>
              <a:ext cx="25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984</a:t>
              </a:r>
            </a:p>
          </p:txBody>
        </p:sp>
        <p:sp>
          <p:nvSpPr>
            <p:cNvPr id="78" name="Text Box 213"/>
            <p:cNvSpPr txBox="1">
              <a:spLocks noChangeArrowheads="1"/>
            </p:cNvSpPr>
            <p:nvPr/>
          </p:nvSpPr>
          <p:spPr bwMode="auto">
            <a:xfrm>
              <a:off x="3109" y="2825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1,360</a:t>
              </a:r>
            </a:p>
          </p:txBody>
        </p:sp>
        <p:sp>
          <p:nvSpPr>
            <p:cNvPr id="79" name="Text Box 214"/>
            <p:cNvSpPr txBox="1">
              <a:spLocks noChangeArrowheads="1"/>
            </p:cNvSpPr>
            <p:nvPr/>
          </p:nvSpPr>
          <p:spPr bwMode="auto">
            <a:xfrm>
              <a:off x="3622" y="2825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1,564</a:t>
              </a:r>
            </a:p>
          </p:txBody>
        </p:sp>
        <p:sp>
          <p:nvSpPr>
            <p:cNvPr id="80" name="Text Box 215"/>
            <p:cNvSpPr txBox="1">
              <a:spLocks noChangeArrowheads="1"/>
            </p:cNvSpPr>
            <p:nvPr/>
          </p:nvSpPr>
          <p:spPr bwMode="auto">
            <a:xfrm>
              <a:off x="4135" y="2825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1,747</a:t>
              </a:r>
            </a:p>
          </p:txBody>
        </p:sp>
        <p:sp>
          <p:nvSpPr>
            <p:cNvPr id="81" name="Text Box 216"/>
            <p:cNvSpPr txBox="1">
              <a:spLocks noChangeArrowheads="1"/>
            </p:cNvSpPr>
            <p:nvPr/>
          </p:nvSpPr>
          <p:spPr bwMode="auto">
            <a:xfrm>
              <a:off x="4649" y="2825"/>
              <a:ext cx="3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1,921</a:t>
              </a:r>
            </a:p>
          </p:txBody>
        </p:sp>
      </p:grpSp>
      <p:grpSp>
        <p:nvGrpSpPr>
          <p:cNvPr id="14" name="Group 256"/>
          <p:cNvGrpSpPr>
            <a:grpSpLocks/>
          </p:cNvGrpSpPr>
          <p:nvPr/>
        </p:nvGrpSpPr>
        <p:grpSpPr bwMode="auto">
          <a:xfrm>
            <a:off x="2662268" y="5648314"/>
            <a:ext cx="5326062" cy="244475"/>
            <a:chOff x="1569" y="2972"/>
            <a:chExt cx="3355" cy="154"/>
          </a:xfrm>
        </p:grpSpPr>
        <p:sp>
          <p:nvSpPr>
            <p:cNvPr id="83" name="Text Box 217"/>
            <p:cNvSpPr txBox="1">
              <a:spLocks noChangeArrowheads="1"/>
            </p:cNvSpPr>
            <p:nvPr/>
          </p:nvSpPr>
          <p:spPr bwMode="auto">
            <a:xfrm>
              <a:off x="1569" y="2972"/>
              <a:ext cx="2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63%</a:t>
              </a:r>
            </a:p>
          </p:txBody>
        </p:sp>
        <p:sp>
          <p:nvSpPr>
            <p:cNvPr id="84" name="Text Box 218"/>
            <p:cNvSpPr txBox="1">
              <a:spLocks noChangeArrowheads="1"/>
            </p:cNvSpPr>
            <p:nvPr/>
          </p:nvSpPr>
          <p:spPr bwMode="auto">
            <a:xfrm>
              <a:off x="2082" y="2972"/>
              <a:ext cx="2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75%</a:t>
              </a:r>
            </a:p>
          </p:txBody>
        </p:sp>
        <p:sp>
          <p:nvSpPr>
            <p:cNvPr id="85" name="Text Box 219"/>
            <p:cNvSpPr txBox="1">
              <a:spLocks noChangeArrowheads="1"/>
            </p:cNvSpPr>
            <p:nvPr/>
          </p:nvSpPr>
          <p:spPr bwMode="auto">
            <a:xfrm>
              <a:off x="2588" y="2972"/>
              <a:ext cx="2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85%</a:t>
              </a:r>
            </a:p>
          </p:txBody>
        </p:sp>
        <p:sp>
          <p:nvSpPr>
            <p:cNvPr id="86" name="Text Box 220"/>
            <p:cNvSpPr txBox="1">
              <a:spLocks noChangeArrowheads="1"/>
            </p:cNvSpPr>
            <p:nvPr/>
          </p:nvSpPr>
          <p:spPr bwMode="auto">
            <a:xfrm>
              <a:off x="3109" y="2972"/>
              <a:ext cx="2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72%</a:t>
              </a:r>
            </a:p>
          </p:txBody>
        </p:sp>
        <p:sp>
          <p:nvSpPr>
            <p:cNvPr id="87" name="Text Box 221"/>
            <p:cNvSpPr txBox="1">
              <a:spLocks noChangeArrowheads="1"/>
            </p:cNvSpPr>
            <p:nvPr/>
          </p:nvSpPr>
          <p:spPr bwMode="auto">
            <a:xfrm>
              <a:off x="3622" y="2972"/>
              <a:ext cx="2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73%</a:t>
              </a:r>
            </a:p>
          </p:txBody>
        </p:sp>
        <p:sp>
          <p:nvSpPr>
            <p:cNvPr id="88" name="Text Box 222"/>
            <p:cNvSpPr txBox="1">
              <a:spLocks noChangeArrowheads="1"/>
            </p:cNvSpPr>
            <p:nvPr/>
          </p:nvSpPr>
          <p:spPr bwMode="auto">
            <a:xfrm>
              <a:off x="4135" y="2972"/>
              <a:ext cx="2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77%</a:t>
              </a:r>
            </a:p>
          </p:txBody>
        </p:sp>
        <p:sp>
          <p:nvSpPr>
            <p:cNvPr id="89" name="Text Box 223"/>
            <p:cNvSpPr txBox="1">
              <a:spLocks noChangeArrowheads="1"/>
            </p:cNvSpPr>
            <p:nvPr/>
          </p:nvSpPr>
          <p:spPr bwMode="auto">
            <a:xfrm>
              <a:off x="4649" y="2972"/>
              <a:ext cx="2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83%</a:t>
              </a:r>
            </a:p>
          </p:txBody>
        </p:sp>
      </p:grpSp>
      <p:grpSp>
        <p:nvGrpSpPr>
          <p:cNvPr id="15" name="Group 251"/>
          <p:cNvGrpSpPr>
            <a:grpSpLocks/>
          </p:cNvGrpSpPr>
          <p:nvPr/>
        </p:nvGrpSpPr>
        <p:grpSpPr bwMode="auto">
          <a:xfrm>
            <a:off x="822355" y="5184764"/>
            <a:ext cx="1581150" cy="244475"/>
            <a:chOff x="410" y="2680"/>
            <a:chExt cx="996" cy="154"/>
          </a:xfrm>
        </p:grpSpPr>
        <p:sp>
          <p:nvSpPr>
            <p:cNvPr id="91" name="Text Box 224"/>
            <p:cNvSpPr txBox="1">
              <a:spLocks noChangeArrowheads="1"/>
            </p:cNvSpPr>
            <p:nvPr/>
          </p:nvSpPr>
          <p:spPr bwMode="auto">
            <a:xfrm>
              <a:off x="460" y="2680"/>
              <a:ext cx="94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XXXX</a:t>
              </a:r>
              <a:r>
                <a:rPr lang="zh-CN" altLang="en-US" sz="1000">
                  <a:solidFill>
                    <a:srgbClr val="4D4D4D"/>
                  </a:solidFill>
                  <a:ea typeface="华文细黑" pitchFamily="2" charset="-122"/>
                </a:rPr>
                <a:t>商品材销量（</a:t>
              </a: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A</a:t>
              </a:r>
              <a:r>
                <a:rPr lang="zh-CN" altLang="en-US" sz="1000">
                  <a:solidFill>
                    <a:srgbClr val="4D4D4D"/>
                  </a:solidFill>
                  <a:ea typeface="华文细黑" pitchFamily="2" charset="-122"/>
                </a:rPr>
                <a:t>）</a:t>
              </a:r>
            </a:p>
          </p:txBody>
        </p:sp>
        <p:sp>
          <p:nvSpPr>
            <p:cNvPr id="92" name="AutoShape 229"/>
            <p:cNvSpPr>
              <a:spLocks noChangeArrowheads="1"/>
            </p:cNvSpPr>
            <p:nvPr/>
          </p:nvSpPr>
          <p:spPr bwMode="auto">
            <a:xfrm>
              <a:off x="410" y="2714"/>
              <a:ext cx="74" cy="88"/>
            </a:xfrm>
            <a:prstGeom prst="can">
              <a:avLst>
                <a:gd name="adj" fmla="val 33974"/>
              </a:avLst>
            </a:prstGeom>
            <a:gradFill rotWithShape="1">
              <a:gsLst>
                <a:gs pos="0">
                  <a:srgbClr val="969696"/>
                </a:gs>
                <a:gs pos="50000">
                  <a:srgbClr val="FFFFFF"/>
                </a:gs>
                <a:gs pos="100000">
                  <a:srgbClr val="969696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grpSp>
        <p:nvGrpSpPr>
          <p:cNvPr id="16" name="Group 252"/>
          <p:cNvGrpSpPr>
            <a:grpSpLocks/>
          </p:cNvGrpSpPr>
          <p:nvPr/>
        </p:nvGrpSpPr>
        <p:grpSpPr bwMode="auto">
          <a:xfrm>
            <a:off x="822355" y="5414951"/>
            <a:ext cx="1878013" cy="244475"/>
            <a:chOff x="410" y="2825"/>
            <a:chExt cx="1183" cy="154"/>
          </a:xfrm>
        </p:grpSpPr>
        <p:sp>
          <p:nvSpPr>
            <p:cNvPr id="94" name="Text Box 225"/>
            <p:cNvSpPr txBox="1">
              <a:spLocks noChangeArrowheads="1"/>
            </p:cNvSpPr>
            <p:nvPr/>
          </p:nvSpPr>
          <p:spPr bwMode="auto">
            <a:xfrm>
              <a:off x="460" y="2825"/>
              <a:ext cx="1133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XXXX</a:t>
              </a:r>
              <a:r>
                <a:rPr lang="zh-CN" altLang="en-US" sz="1000">
                  <a:solidFill>
                    <a:srgbClr val="4D4D4D"/>
                  </a:solidFill>
                  <a:ea typeface="华文细黑" pitchFamily="2" charset="-122"/>
                </a:rPr>
                <a:t>销售量</a:t>
              </a: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-</a:t>
              </a:r>
              <a:r>
                <a:rPr lang="zh-CN" altLang="en-US" sz="1000">
                  <a:solidFill>
                    <a:srgbClr val="4D4D4D"/>
                  </a:solidFill>
                  <a:ea typeface="华文细黑" pitchFamily="2" charset="-122"/>
                </a:rPr>
                <a:t>宝钢国际（</a:t>
              </a: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B</a:t>
              </a:r>
              <a:r>
                <a:rPr lang="zh-CN" altLang="en-US" sz="1000">
                  <a:solidFill>
                    <a:srgbClr val="4D4D4D"/>
                  </a:solidFill>
                  <a:ea typeface="华文细黑" pitchFamily="2" charset="-122"/>
                </a:rPr>
                <a:t>）</a:t>
              </a:r>
            </a:p>
          </p:txBody>
        </p:sp>
        <p:sp>
          <p:nvSpPr>
            <p:cNvPr id="95" name="AutoShape 231"/>
            <p:cNvSpPr>
              <a:spLocks noChangeArrowheads="1"/>
            </p:cNvSpPr>
            <p:nvPr/>
          </p:nvSpPr>
          <p:spPr bwMode="auto">
            <a:xfrm>
              <a:off x="410" y="2866"/>
              <a:ext cx="74" cy="88"/>
            </a:xfrm>
            <a:prstGeom prst="can">
              <a:avLst>
                <a:gd name="adj" fmla="val 33974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accent1"/>
                </a:gs>
                <a:gs pos="100000">
                  <a:schemeClr val="hlink"/>
                </a:gs>
              </a:gsLst>
              <a:lin ang="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pPr algn="l">
                <a:buFontTx/>
                <a:buNone/>
                <a:defRPr/>
              </a:pPr>
              <a:endParaRPr lang="zh-CN" altLang="en-US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grpSp>
        <p:nvGrpSpPr>
          <p:cNvPr id="17" name="Group 253"/>
          <p:cNvGrpSpPr>
            <a:grpSpLocks/>
          </p:cNvGrpSpPr>
          <p:nvPr/>
        </p:nvGrpSpPr>
        <p:grpSpPr bwMode="auto">
          <a:xfrm>
            <a:off x="731868" y="5648314"/>
            <a:ext cx="1503362" cy="244475"/>
            <a:chOff x="353" y="2972"/>
            <a:chExt cx="947" cy="154"/>
          </a:xfrm>
        </p:grpSpPr>
        <p:sp>
          <p:nvSpPr>
            <p:cNvPr id="97" name="Text Box 226"/>
            <p:cNvSpPr txBox="1">
              <a:spLocks noChangeArrowheads="1"/>
            </p:cNvSpPr>
            <p:nvPr/>
          </p:nvSpPr>
          <p:spPr bwMode="auto">
            <a:xfrm>
              <a:off x="460" y="2972"/>
              <a:ext cx="8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XXXX</a:t>
              </a:r>
              <a:r>
                <a:rPr lang="zh-CN" altLang="en-US" sz="1000">
                  <a:solidFill>
                    <a:srgbClr val="4D4D4D"/>
                  </a:solidFill>
                  <a:ea typeface="华文细黑" pitchFamily="2" charset="-122"/>
                </a:rPr>
                <a:t>销售比重</a:t>
              </a: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(B/A)</a:t>
              </a:r>
            </a:p>
          </p:txBody>
        </p:sp>
        <p:sp>
          <p:nvSpPr>
            <p:cNvPr id="98" name="Text Box 232"/>
            <p:cNvSpPr txBox="1">
              <a:spLocks noChangeArrowheads="1"/>
            </p:cNvSpPr>
            <p:nvPr/>
          </p:nvSpPr>
          <p:spPr bwMode="auto">
            <a:xfrm>
              <a:off x="353" y="2972"/>
              <a:ext cx="18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 altLang="zh-CN" sz="1000">
                  <a:solidFill>
                    <a:srgbClr val="4D4D4D"/>
                  </a:solidFill>
                  <a:ea typeface="华文细黑" pitchFamily="2" charset="-122"/>
                </a:rPr>
                <a:t>%</a:t>
              </a:r>
            </a:p>
          </p:txBody>
        </p:sp>
      </p:grpSp>
      <p:sp>
        <p:nvSpPr>
          <p:cNvPr id="99" name="Line 233"/>
          <p:cNvSpPr>
            <a:spLocks noChangeShapeType="1"/>
          </p:cNvSpPr>
          <p:nvPr/>
        </p:nvSpPr>
        <p:spPr bwMode="auto">
          <a:xfrm>
            <a:off x="784255" y="5413364"/>
            <a:ext cx="7562850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" name="Line 234"/>
          <p:cNvSpPr>
            <a:spLocks noChangeShapeType="1"/>
          </p:cNvSpPr>
          <p:nvPr/>
        </p:nvSpPr>
        <p:spPr bwMode="auto">
          <a:xfrm>
            <a:off x="782668" y="5661014"/>
            <a:ext cx="7562850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" name="Line 235"/>
          <p:cNvSpPr>
            <a:spLocks noChangeShapeType="1"/>
          </p:cNvSpPr>
          <p:nvPr/>
        </p:nvSpPr>
        <p:spPr bwMode="auto">
          <a:xfrm>
            <a:off x="784255" y="5908664"/>
            <a:ext cx="7562850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" name="Text Box 5"/>
          <p:cNvSpPr txBox="1">
            <a:spLocks noChangeArrowheads="1"/>
          </p:cNvSpPr>
          <p:nvPr/>
        </p:nvSpPr>
        <p:spPr bwMode="auto">
          <a:xfrm>
            <a:off x="1127155" y="2890826"/>
            <a:ext cx="5032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1600">
                <a:solidFill>
                  <a:srgbClr val="1C1C1C"/>
                </a:solidFill>
                <a:latin typeface="华文细黑" pitchFamily="2" charset="-122"/>
                <a:ea typeface="华文细黑" pitchFamily="2" charset="-122"/>
              </a:rPr>
              <a:t>单位：万吨 </a:t>
            </a:r>
          </a:p>
        </p:txBody>
      </p:sp>
      <p:grpSp>
        <p:nvGrpSpPr>
          <p:cNvPr id="18" name="Group 248"/>
          <p:cNvGrpSpPr>
            <a:grpSpLocks/>
          </p:cNvGrpSpPr>
          <p:nvPr/>
        </p:nvGrpSpPr>
        <p:grpSpPr bwMode="auto">
          <a:xfrm>
            <a:off x="2101880" y="2808276"/>
            <a:ext cx="71438" cy="1701800"/>
            <a:chOff x="1216" y="1183"/>
            <a:chExt cx="45" cy="1072"/>
          </a:xfrm>
        </p:grpSpPr>
        <p:sp>
          <p:nvSpPr>
            <p:cNvPr id="104" name="AutoShape 70"/>
            <p:cNvSpPr>
              <a:spLocks noChangeArrowheads="1"/>
            </p:cNvSpPr>
            <p:nvPr/>
          </p:nvSpPr>
          <p:spPr bwMode="auto">
            <a:xfrm rot="5400000" flipV="1">
              <a:off x="1214" y="2208"/>
              <a:ext cx="50" cy="44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105" name="AutoShape 71"/>
            <p:cNvSpPr>
              <a:spLocks noChangeArrowheads="1"/>
            </p:cNvSpPr>
            <p:nvPr/>
          </p:nvSpPr>
          <p:spPr bwMode="auto">
            <a:xfrm rot="5400000" flipV="1">
              <a:off x="1214" y="2003"/>
              <a:ext cx="50" cy="44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106" name="AutoShape 72"/>
            <p:cNvSpPr>
              <a:spLocks noChangeArrowheads="1"/>
            </p:cNvSpPr>
            <p:nvPr/>
          </p:nvSpPr>
          <p:spPr bwMode="auto">
            <a:xfrm rot="5400000" flipV="1">
              <a:off x="1214" y="1798"/>
              <a:ext cx="50" cy="44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107" name="AutoShape 73"/>
            <p:cNvSpPr>
              <a:spLocks noChangeArrowheads="1"/>
            </p:cNvSpPr>
            <p:nvPr/>
          </p:nvSpPr>
          <p:spPr bwMode="auto">
            <a:xfrm rot="5400000" flipV="1">
              <a:off x="1214" y="1593"/>
              <a:ext cx="50" cy="44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108" name="AutoShape 74"/>
            <p:cNvSpPr>
              <a:spLocks noChangeArrowheads="1"/>
            </p:cNvSpPr>
            <p:nvPr/>
          </p:nvSpPr>
          <p:spPr bwMode="auto">
            <a:xfrm rot="5400000" flipV="1">
              <a:off x="1214" y="1390"/>
              <a:ext cx="50" cy="44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109" name="AutoShape 75"/>
            <p:cNvSpPr>
              <a:spLocks noChangeArrowheads="1"/>
            </p:cNvSpPr>
            <p:nvPr/>
          </p:nvSpPr>
          <p:spPr bwMode="auto">
            <a:xfrm rot="5400000" flipV="1">
              <a:off x="1213" y="1186"/>
              <a:ext cx="50" cy="44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FontTx/>
                <a:buNone/>
              </a:pPr>
              <a:endParaRPr lang="zh-CN" altLang="zh-CN" sz="20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sp>
        <p:nvSpPr>
          <p:cNvPr id="110" name="标题 10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表出数据，图讲趋势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b="55129"/>
          <a:stretch>
            <a:fillRect/>
          </a:stretch>
        </p:blipFill>
        <p:spPr bwMode="auto">
          <a:xfrm>
            <a:off x="4643438" y="285728"/>
            <a:ext cx="364333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标题 109"/>
          <p:cNvSpPr txBox="1">
            <a:spLocks/>
          </p:cNvSpPr>
          <p:nvPr/>
        </p:nvSpPr>
        <p:spPr>
          <a:xfrm>
            <a:off x="428596" y="500042"/>
            <a:ext cx="8229600" cy="720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专业制图软件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bg1">
                    <a:lumMod val="50000"/>
                    <a:alpha val="85000"/>
                  </a:scheme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657410" name="Picture 2"/>
          <p:cNvPicPr>
            <a:picLocks noChangeAspect="1" noChangeArrowheads="1"/>
          </p:cNvPicPr>
          <p:nvPr/>
        </p:nvPicPr>
        <p:blipFill>
          <a:blip r:embed="rId3"/>
          <a:srcRect l="18668" t="10742" r="26976" b="32617"/>
          <a:stretch>
            <a:fillRect/>
          </a:stretch>
        </p:blipFill>
        <p:spPr bwMode="auto">
          <a:xfrm>
            <a:off x="642910" y="1357298"/>
            <a:ext cx="707236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 l="18668" t="10742" r="26427" b="32617"/>
          <a:stretch>
            <a:fillRect/>
          </a:stretch>
        </p:blipFill>
        <p:spPr bwMode="auto">
          <a:xfrm>
            <a:off x="1785918" y="2000240"/>
            <a:ext cx="714380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4282" y="6283348"/>
            <a:ext cx="7358114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fontAlgn="ctr">
              <a:spcBef>
                <a:spcPct val="20000"/>
              </a:spcBef>
              <a:buSzPct val="60000"/>
            </a:pPr>
            <a:r>
              <a:rPr lang="zh-CN" altLang="en-US" sz="1800" b="1" dirty="0" smtClean="0">
                <a:solidFill>
                  <a:srgbClr val="FF0000"/>
                </a:solidFill>
                <a:ea typeface="华文细黑" pitchFamily="2" charset="-122"/>
              </a:rPr>
              <a:t>数据统计分析（方差分析，主成分分析，</a:t>
            </a:r>
            <a:r>
              <a:rPr lang="en-US" altLang="zh-CN" sz="1800" b="1" dirty="0" smtClean="0">
                <a:solidFill>
                  <a:srgbClr val="FF0000"/>
                </a:solidFill>
                <a:ea typeface="华文细黑" pitchFamily="2" charset="-122"/>
              </a:rPr>
              <a:t>P</a:t>
            </a:r>
            <a:r>
              <a:rPr lang="zh-CN" altLang="en-US" sz="1800" b="1" dirty="0" smtClean="0">
                <a:solidFill>
                  <a:srgbClr val="FF0000"/>
                </a:solidFill>
                <a:ea typeface="华文细黑" pitchFamily="2" charset="-122"/>
              </a:rPr>
              <a:t>检验，</a:t>
            </a:r>
            <a:r>
              <a:rPr lang="en-US" altLang="zh-CN" sz="1800" b="1" dirty="0" smtClean="0">
                <a:solidFill>
                  <a:srgbClr val="FF0000"/>
                </a:solidFill>
                <a:ea typeface="华文细黑" pitchFamily="2" charset="-122"/>
              </a:rPr>
              <a:t>T</a:t>
            </a:r>
            <a:r>
              <a:rPr lang="zh-CN" altLang="en-US" sz="1800" b="1" dirty="0" smtClean="0">
                <a:solidFill>
                  <a:srgbClr val="FF0000"/>
                </a:solidFill>
                <a:ea typeface="华文细黑" pitchFamily="2" charset="-122"/>
              </a:rPr>
              <a:t>检验等）、作图</a:t>
            </a:r>
            <a:endParaRPr lang="zh-CN" altLang="en-US" sz="1800" b="1" dirty="0">
              <a:solidFill>
                <a:srgbClr val="FF0000"/>
              </a:solidFill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t="48949" r="37255"/>
          <a:stretch>
            <a:fillRect/>
          </a:stretch>
        </p:blipFill>
        <p:spPr bwMode="auto">
          <a:xfrm>
            <a:off x="5500694" y="571480"/>
            <a:ext cx="2286016" cy="89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标题 109"/>
          <p:cNvSpPr txBox="1">
            <a:spLocks/>
          </p:cNvSpPr>
          <p:nvPr/>
        </p:nvSpPr>
        <p:spPr>
          <a:xfrm>
            <a:off x="428596" y="500042"/>
            <a:ext cx="8229600" cy="720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专业制图软件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bg1">
                    <a:lumMod val="50000"/>
                    <a:alpha val="85000"/>
                  </a:scheme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65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428736"/>
            <a:ext cx="7675563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57224" y="6286520"/>
            <a:ext cx="54292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fontAlgn="ctr">
              <a:spcBef>
                <a:spcPct val="20000"/>
              </a:spcBef>
              <a:buSzPct val="60000"/>
            </a:pPr>
            <a:r>
              <a:rPr lang="zh-CN" altLang="en-US" sz="1800" b="1" dirty="0" smtClean="0">
                <a:solidFill>
                  <a:srgbClr val="FF0000"/>
                </a:solidFill>
                <a:ea typeface="华文细黑" pitchFamily="2" charset="-122"/>
              </a:rPr>
              <a:t>作图</a:t>
            </a:r>
            <a:r>
              <a:rPr lang="en-US" altLang="zh-CN" sz="1800" b="1" dirty="0" smtClean="0">
                <a:solidFill>
                  <a:srgbClr val="FF0000"/>
                </a:solidFill>
                <a:ea typeface="华文细黑" pitchFamily="2" charset="-122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ea typeface="华文细黑" pitchFamily="2" charset="-122"/>
              </a:rPr>
              <a:t>图形制作和坐标编辑、断图</a:t>
            </a:r>
            <a:r>
              <a:rPr lang="en-US" altLang="zh-CN" sz="1800" b="1" dirty="0" smtClean="0">
                <a:solidFill>
                  <a:srgbClr val="FF0000"/>
                </a:solidFill>
                <a:ea typeface="华文细黑" pitchFamily="2" charset="-122"/>
              </a:rPr>
              <a:t>)</a:t>
            </a:r>
            <a:endParaRPr lang="zh-CN" altLang="en-US" sz="1800" b="1" dirty="0">
              <a:solidFill>
                <a:srgbClr val="FF0000"/>
              </a:solidFill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9600" b="1" dirty="0" smtClean="0">
                <a:latin typeface="微软雅黑" pitchFamily="34" charset="-122"/>
                <a:ea typeface="微软雅黑" pitchFamily="34" charset="-122"/>
              </a:rPr>
              <a:t>大脑偏爱结构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没印象</a:t>
            </a:r>
            <a:r>
              <a:rPr lang="en-US" altLang="zh-CN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讲故事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找对结构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15888"/>
            <a:ext cx="8229600" cy="1143000"/>
          </a:xfrm>
          <a:prstGeom prst="rect">
            <a:avLst/>
          </a:prstGeom>
          <a:noFill/>
          <a:ln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3</a:t>
            </a:r>
            <a:r>
              <a:rPr kumimoji="0" lang="zh-CN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种方式的比较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  <p:graphicFrame>
        <p:nvGraphicFramePr>
          <p:cNvPr id="3" name="Group 30"/>
          <p:cNvGraphicFramePr>
            <a:graphicFrameLocks/>
          </p:cNvGraphicFramePr>
          <p:nvPr/>
        </p:nvGraphicFramePr>
        <p:xfrm>
          <a:off x="290513" y="1195388"/>
          <a:ext cx="8442325" cy="5102226"/>
        </p:xfrm>
        <a:graphic>
          <a:graphicData uri="http://schemas.openxmlformats.org/drawingml/2006/table">
            <a:tbl>
              <a:tblPr/>
              <a:tblGrid>
                <a:gridCol w="1330325"/>
                <a:gridCol w="1306512"/>
                <a:gridCol w="2046288"/>
                <a:gridCol w="3759200"/>
              </a:tblGrid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说明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优点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缺点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1492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PDA </a:t>
                      </a: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方式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  离线式，需要定时同步数据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    稳定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不能做到数据实时同步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购买</a:t>
                      </a:r>
                      <a:r>
                        <a:rPr kumimoji="1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PDA</a:t>
                      </a: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存在费用高的缺点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907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手机嵌入式开发方式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  离线式和在线的结合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  可以离线作业，在一定程度上减少带宽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受手机容量的限制，查询不方便；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程序比较复杂，不利于扩展新功能；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配置不方便，对业务员的要求比较高，不利于推广；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4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不同品牌的手机对程序可能有不兼容的情况。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795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WAP 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方式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完全在线的模式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、数据实时反映。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、配置方便易推广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、结构清晰明了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</a:t>
                      </a: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、容易扩展新功能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受网络稳定性影响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资费的问题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响应速度不如前面两种。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" name="Group 47"/>
          <p:cNvGrpSpPr>
            <a:grpSpLocks/>
          </p:cNvGrpSpPr>
          <p:nvPr/>
        </p:nvGrpSpPr>
        <p:grpSpPr bwMode="auto">
          <a:xfrm flipH="1">
            <a:off x="7702549" y="-128586"/>
            <a:ext cx="1441451" cy="1590676"/>
            <a:chOff x="-23" y="-112"/>
            <a:chExt cx="908" cy="1002"/>
          </a:xfrm>
        </p:grpSpPr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-23" y="-17"/>
              <a:ext cx="908" cy="907"/>
            </a:xfrm>
            <a:custGeom>
              <a:avLst/>
              <a:gdLst>
                <a:gd name="T0" fmla="*/ 0 w 908"/>
                <a:gd name="T1" fmla="*/ 907 h 907"/>
                <a:gd name="T2" fmla="*/ 862 w 908"/>
                <a:gd name="T3" fmla="*/ 47 h 907"/>
                <a:gd name="T4" fmla="*/ 908 w 908"/>
                <a:gd name="T5" fmla="*/ 0 h 907"/>
                <a:gd name="T6" fmla="*/ 499 w 908"/>
                <a:gd name="T7" fmla="*/ 0 h 907"/>
                <a:gd name="T8" fmla="*/ 0 w 908"/>
                <a:gd name="T9" fmla="*/ 499 h 907"/>
                <a:gd name="T10" fmla="*/ 0 w 908"/>
                <a:gd name="T11" fmla="*/ 907 h 9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8"/>
                <a:gd name="T19" fmla="*/ 0 h 907"/>
                <a:gd name="T20" fmla="*/ 908 w 908"/>
                <a:gd name="T21" fmla="*/ 907 h 9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8" h="907">
                  <a:moveTo>
                    <a:pt x="0" y="907"/>
                  </a:moveTo>
                  <a:lnTo>
                    <a:pt x="862" y="47"/>
                  </a:lnTo>
                  <a:lnTo>
                    <a:pt x="908" y="0"/>
                  </a:lnTo>
                  <a:lnTo>
                    <a:pt x="499" y="0"/>
                  </a:lnTo>
                  <a:lnTo>
                    <a:pt x="0" y="499"/>
                  </a:lnTo>
                  <a:lnTo>
                    <a:pt x="0" y="907"/>
                  </a:lnTo>
                  <a:close/>
                </a:path>
              </a:pathLst>
            </a:cu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 Box 46"/>
            <p:cNvSpPr txBox="1">
              <a:spLocks noChangeArrowheads="1"/>
            </p:cNvSpPr>
            <p:nvPr/>
          </p:nvSpPr>
          <p:spPr bwMode="auto">
            <a:xfrm rot="18855818">
              <a:off x="-136" y="227"/>
              <a:ext cx="92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a typeface="黑体" pitchFamily="2" charset="-122"/>
                </a:rPr>
                <a:t>糟糕的表格</a:t>
              </a:r>
              <a:endParaRPr lang="zh-CN" altLang="en-US" sz="2000" b="1" dirty="0">
                <a:solidFill>
                  <a:schemeClr val="bg1"/>
                </a:solidFill>
                <a:ea typeface="黑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医生 诊断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3372" y="1142984"/>
            <a:ext cx="5000660" cy="500066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1469" y="285728"/>
            <a:ext cx="850106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4000" b="1" dirty="0" smtClean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问题诊断：</a:t>
            </a:r>
            <a:endParaRPr lang="en-US" altLang="zh-CN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E8E9F20E-97F1-411B-A33F-2E7214566BD5}" type="slidenum">
              <a:rPr lang="zh-CN" altLang="en-US"/>
              <a:pPr>
                <a:defRPr/>
              </a:pPr>
              <a:t>141</a:t>
            </a:fld>
            <a:endParaRPr lang="en-US" altLang="zh-CN" dirty="0"/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1071538" y="1071546"/>
            <a:ext cx="4286280" cy="18573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你不觉得排版很乱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还有你到底要讲什么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就不能的做漂亮点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21469" y="2964653"/>
            <a:ext cx="850106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4000" b="1" dirty="0" smtClean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优化思路：</a:t>
            </a:r>
            <a:endParaRPr lang="en-US" altLang="zh-CN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071538" y="3857628"/>
            <a:ext cx="4286280" cy="22145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统一排版（对齐）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突出重点（标注）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美化模板（技巧）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创意改进（配图）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15888"/>
            <a:ext cx="8229600" cy="1143000"/>
          </a:xfrm>
          <a:prstGeom prst="rect">
            <a:avLst/>
          </a:prstGeom>
          <a:noFill/>
          <a:ln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3</a:t>
            </a:r>
            <a:r>
              <a:rPr kumimoji="0" lang="zh-CN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种方式的比较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  <p:graphicFrame>
        <p:nvGraphicFramePr>
          <p:cNvPr id="3" name="Group 30"/>
          <p:cNvGraphicFramePr>
            <a:graphicFrameLocks/>
          </p:cNvGraphicFramePr>
          <p:nvPr/>
        </p:nvGraphicFramePr>
        <p:xfrm>
          <a:off x="290513" y="1195388"/>
          <a:ext cx="8442325" cy="5102226"/>
        </p:xfrm>
        <a:graphic>
          <a:graphicData uri="http://schemas.openxmlformats.org/drawingml/2006/table">
            <a:tbl>
              <a:tblPr/>
              <a:tblGrid>
                <a:gridCol w="1330325"/>
                <a:gridCol w="1306512"/>
                <a:gridCol w="2046288"/>
                <a:gridCol w="3759200"/>
              </a:tblGrid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说明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优点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缺点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1492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PDA 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方式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  离线式，需要定时同步数据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    稳定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不能做到数据实时同步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购买</a:t>
                      </a: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PDA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存在费用高的缺点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907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手机嵌入式开发方式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  离线式和在线的结合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   可以离线作业，在一定程度上减少带宽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受手机容量的限制，查询不方便；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程序比较复杂，不利于扩展新功能；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配置不方便，对业务员的要求比较高，不利于推广；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4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不同品牌的手机对程序可能有不兼容的情况。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795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WAP 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方式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完全在线的模式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、数据实时反映。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、配置方便易推广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、结构清晰明了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、容易扩展新功能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受网络稳定性影响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资费的问题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1" lang="zh-CN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响应速度不如前面两种。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" name="Group 47"/>
          <p:cNvGrpSpPr>
            <a:grpSpLocks/>
          </p:cNvGrpSpPr>
          <p:nvPr/>
        </p:nvGrpSpPr>
        <p:grpSpPr bwMode="auto">
          <a:xfrm flipH="1">
            <a:off x="7702549" y="-128586"/>
            <a:ext cx="1441451" cy="1590676"/>
            <a:chOff x="-23" y="-112"/>
            <a:chExt cx="908" cy="1002"/>
          </a:xfrm>
        </p:grpSpPr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-23" y="-17"/>
              <a:ext cx="908" cy="907"/>
            </a:xfrm>
            <a:custGeom>
              <a:avLst/>
              <a:gdLst>
                <a:gd name="T0" fmla="*/ 0 w 908"/>
                <a:gd name="T1" fmla="*/ 907 h 907"/>
                <a:gd name="T2" fmla="*/ 862 w 908"/>
                <a:gd name="T3" fmla="*/ 47 h 907"/>
                <a:gd name="T4" fmla="*/ 908 w 908"/>
                <a:gd name="T5" fmla="*/ 0 h 907"/>
                <a:gd name="T6" fmla="*/ 499 w 908"/>
                <a:gd name="T7" fmla="*/ 0 h 907"/>
                <a:gd name="T8" fmla="*/ 0 w 908"/>
                <a:gd name="T9" fmla="*/ 499 h 907"/>
                <a:gd name="T10" fmla="*/ 0 w 908"/>
                <a:gd name="T11" fmla="*/ 907 h 9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8"/>
                <a:gd name="T19" fmla="*/ 0 h 907"/>
                <a:gd name="T20" fmla="*/ 908 w 908"/>
                <a:gd name="T21" fmla="*/ 907 h 9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8" h="907">
                  <a:moveTo>
                    <a:pt x="0" y="907"/>
                  </a:moveTo>
                  <a:lnTo>
                    <a:pt x="862" y="47"/>
                  </a:lnTo>
                  <a:lnTo>
                    <a:pt x="908" y="0"/>
                  </a:lnTo>
                  <a:lnTo>
                    <a:pt x="499" y="0"/>
                  </a:lnTo>
                  <a:lnTo>
                    <a:pt x="0" y="499"/>
                  </a:lnTo>
                  <a:lnTo>
                    <a:pt x="0" y="907"/>
                  </a:lnTo>
                  <a:close/>
                </a:path>
              </a:pathLst>
            </a:cu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 Box 46"/>
            <p:cNvSpPr txBox="1">
              <a:spLocks noChangeArrowheads="1"/>
            </p:cNvSpPr>
            <p:nvPr/>
          </p:nvSpPr>
          <p:spPr bwMode="auto">
            <a:xfrm rot="18855818">
              <a:off x="-136" y="227"/>
              <a:ext cx="92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a typeface="黑体" pitchFamily="2" charset="-122"/>
                </a:rPr>
                <a:t>糟糕的表格</a:t>
              </a:r>
              <a:endParaRPr lang="zh-CN" altLang="en-US" sz="2000" b="1" dirty="0">
                <a:solidFill>
                  <a:schemeClr val="bg1"/>
                </a:solidFill>
                <a:ea typeface="黑体" pitchFamily="2" charset="-12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000528" y="785794"/>
            <a:ext cx="250029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、左右居中没对齐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flipH="1">
            <a:off x="3500430" y="1142984"/>
            <a:ext cx="1357354" cy="428628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任意多边形 8"/>
          <p:cNvSpPr/>
          <p:nvPr/>
        </p:nvSpPr>
        <p:spPr>
          <a:xfrm flipH="1">
            <a:off x="4071934" y="1142984"/>
            <a:ext cx="785850" cy="1143008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0" name="TextBox 9"/>
          <p:cNvSpPr txBox="1"/>
          <p:nvPr/>
        </p:nvSpPr>
        <p:spPr>
          <a:xfrm>
            <a:off x="1643042" y="3929066"/>
            <a:ext cx="250029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、上下居中没对齐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1285852" y="4286256"/>
            <a:ext cx="1214446" cy="857256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2" name="任意多边形 11"/>
          <p:cNvSpPr/>
          <p:nvPr/>
        </p:nvSpPr>
        <p:spPr>
          <a:xfrm flipH="1">
            <a:off x="1714448" y="4286256"/>
            <a:ext cx="785850" cy="1143008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6286512" y="1214422"/>
            <a:ext cx="250029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、行列宽度没统一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flipH="1">
            <a:off x="6429388" y="1571612"/>
            <a:ext cx="714380" cy="1285884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7143768" y="1571612"/>
            <a:ext cx="285752" cy="4572032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6" name="TextBox 15"/>
          <p:cNvSpPr txBox="1"/>
          <p:nvPr/>
        </p:nvSpPr>
        <p:spPr>
          <a:xfrm>
            <a:off x="2285984" y="3000372"/>
            <a:ext cx="250029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、文字字体没统一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 flipV="1">
            <a:off x="3000364" y="2285992"/>
            <a:ext cx="500066" cy="714380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8" name="任意多边形 17"/>
          <p:cNvSpPr/>
          <p:nvPr/>
        </p:nvSpPr>
        <p:spPr>
          <a:xfrm>
            <a:off x="3143240" y="3357562"/>
            <a:ext cx="1857388" cy="285752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TextBox 18"/>
          <p:cNvSpPr txBox="1"/>
          <p:nvPr/>
        </p:nvSpPr>
        <p:spPr>
          <a:xfrm>
            <a:off x="0" y="714380"/>
            <a:ext cx="250029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、段落缩进没统一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214282" y="1000108"/>
            <a:ext cx="500066" cy="1285884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21" name="任意多边形 20"/>
          <p:cNvSpPr/>
          <p:nvPr/>
        </p:nvSpPr>
        <p:spPr>
          <a:xfrm>
            <a:off x="214282" y="1071546"/>
            <a:ext cx="428628" cy="3071834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23" name="任意多边形 22"/>
          <p:cNvSpPr/>
          <p:nvPr/>
        </p:nvSpPr>
        <p:spPr>
          <a:xfrm flipH="1" flipV="1">
            <a:off x="3286116" y="6143644"/>
            <a:ext cx="1143008" cy="428628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24" name="任意多边形 23"/>
          <p:cNvSpPr/>
          <p:nvPr/>
        </p:nvSpPr>
        <p:spPr>
          <a:xfrm flipV="1">
            <a:off x="4500562" y="5786454"/>
            <a:ext cx="500066" cy="714380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22" name="TextBox 21"/>
          <p:cNvSpPr txBox="1"/>
          <p:nvPr/>
        </p:nvSpPr>
        <p:spPr>
          <a:xfrm>
            <a:off x="4000528" y="6457890"/>
            <a:ext cx="250029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、项目编号没统一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4" grpId="0" animBg="1"/>
      <p:bldP spid="2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15888"/>
            <a:ext cx="8229600" cy="1143000"/>
          </a:xfrm>
          <a:prstGeom prst="rect">
            <a:avLst/>
          </a:prstGeom>
          <a:noFill/>
          <a:ln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3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种移动终端优劣比较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  <p:graphicFrame>
        <p:nvGraphicFramePr>
          <p:cNvPr id="3" name="Group 30"/>
          <p:cNvGraphicFramePr>
            <a:graphicFrameLocks/>
          </p:cNvGraphicFramePr>
          <p:nvPr/>
        </p:nvGraphicFramePr>
        <p:xfrm>
          <a:off x="357158" y="3218186"/>
          <a:ext cx="8715436" cy="2639706"/>
        </p:xfrm>
        <a:graphic>
          <a:graphicData uri="http://schemas.openxmlformats.org/drawingml/2006/table">
            <a:tbl>
              <a:tblPr firstCol="1">
                <a:tableStyleId>{EB344D84-9AFB-497E-A393-DC336BA19D2E}</a:tableStyleId>
              </a:tblPr>
              <a:tblGrid>
                <a:gridCol w="1084014"/>
                <a:gridCol w="2273572"/>
                <a:gridCol w="2714644"/>
                <a:gridCol w="2643206"/>
              </a:tblGrid>
              <a:tr h="121444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优点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稳定</a:t>
                      </a:r>
                      <a:endParaRPr kumimoji="1" lang="zh-CN" alt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可离线作业</a:t>
                      </a:r>
                      <a:endParaRPr kumimoji="1" lang="zh-CN" alt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kumimoji="1" lang="zh-CN" altLang="en-US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、实时反映数据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kumimoji="1" lang="zh-CN" altLang="en-US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、程序配置方便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kumimoji="1" lang="zh-CN" altLang="en-US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、容易扩展功能</a:t>
                      </a:r>
                      <a:endParaRPr kumimoji="1" lang="zh-CN" alt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5260">
                <a:tc>
                  <a:txBody>
                    <a:bodyPr/>
                    <a:lstStyle/>
                    <a:p>
                      <a:pPr marL="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缺点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kumimoji="1" lang="zh-CN" altLang="en-US" sz="17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、数据不能实时同步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kumimoji="1" lang="zh-CN" altLang="en-US" sz="17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、购买</a:t>
                      </a:r>
                      <a:r>
                        <a:rPr kumimoji="1" lang="en-US" altLang="zh-CN" sz="17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PDA</a:t>
                      </a:r>
                      <a:r>
                        <a:rPr kumimoji="1" lang="zh-CN" altLang="en-US" sz="17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费用高</a:t>
                      </a:r>
                      <a:endParaRPr kumimoji="1" lang="zh-CN" alt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kumimoji="1" lang="zh-CN" altLang="en-US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、受手机容量的限制</a:t>
                      </a:r>
                      <a:endParaRPr kumimoji="1" lang="en-US" altLang="zh-CN" sz="1700" u="none" strike="noStrike" kern="1200" cap="none" normalizeH="0" baseline="0" dirty="0" smtClean="0">
                        <a:ln>
                          <a:noFill/>
                        </a:ln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kumimoji="1" lang="zh-CN" altLang="en-US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、不同手机可能有不兼容</a:t>
                      </a:r>
                      <a:endParaRPr kumimoji="1" lang="zh-CN" alt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kumimoji="1" lang="zh-CN" altLang="en-US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、受网络稳定性影响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kumimoji="1" lang="zh-CN" altLang="en-US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、资费的问题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kumimoji="1" lang="zh-CN" altLang="en-US" sz="17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、响应速度不如前两种</a:t>
                      </a:r>
                      <a:endParaRPr kumimoji="1" lang="zh-CN" alt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47"/>
          <p:cNvGrpSpPr>
            <a:grpSpLocks/>
          </p:cNvGrpSpPr>
          <p:nvPr/>
        </p:nvGrpSpPr>
        <p:grpSpPr bwMode="auto">
          <a:xfrm flipH="1">
            <a:off x="7702549" y="22228"/>
            <a:ext cx="1441451" cy="1439863"/>
            <a:chOff x="-23" y="-17"/>
            <a:chExt cx="908" cy="907"/>
          </a:xfrm>
        </p:grpSpPr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-23" y="-17"/>
              <a:ext cx="908" cy="907"/>
            </a:xfrm>
            <a:custGeom>
              <a:avLst/>
              <a:gdLst>
                <a:gd name="T0" fmla="*/ 0 w 908"/>
                <a:gd name="T1" fmla="*/ 907 h 907"/>
                <a:gd name="T2" fmla="*/ 862 w 908"/>
                <a:gd name="T3" fmla="*/ 47 h 907"/>
                <a:gd name="T4" fmla="*/ 908 w 908"/>
                <a:gd name="T5" fmla="*/ 0 h 907"/>
                <a:gd name="T6" fmla="*/ 499 w 908"/>
                <a:gd name="T7" fmla="*/ 0 h 907"/>
                <a:gd name="T8" fmla="*/ 0 w 908"/>
                <a:gd name="T9" fmla="*/ 499 h 907"/>
                <a:gd name="T10" fmla="*/ 0 w 908"/>
                <a:gd name="T11" fmla="*/ 907 h 9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8"/>
                <a:gd name="T19" fmla="*/ 0 h 907"/>
                <a:gd name="T20" fmla="*/ 908 w 908"/>
                <a:gd name="T21" fmla="*/ 907 h 9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8" h="907">
                  <a:moveTo>
                    <a:pt x="0" y="907"/>
                  </a:moveTo>
                  <a:lnTo>
                    <a:pt x="862" y="47"/>
                  </a:lnTo>
                  <a:lnTo>
                    <a:pt x="908" y="0"/>
                  </a:lnTo>
                  <a:lnTo>
                    <a:pt x="499" y="0"/>
                  </a:lnTo>
                  <a:lnTo>
                    <a:pt x="0" y="499"/>
                  </a:lnTo>
                  <a:lnTo>
                    <a:pt x="0" y="907"/>
                  </a:lnTo>
                  <a:close/>
                </a:path>
              </a:pathLst>
            </a:cu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 Box 46"/>
            <p:cNvSpPr txBox="1">
              <a:spLocks noChangeArrowheads="1"/>
            </p:cNvSpPr>
            <p:nvPr/>
          </p:nvSpPr>
          <p:spPr bwMode="auto">
            <a:xfrm rot="18855818">
              <a:off x="26" y="227"/>
              <a:ext cx="60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a typeface="黑体" pitchFamily="2" charset="-122"/>
                </a:rPr>
                <a:t>改进中</a:t>
              </a:r>
              <a:endParaRPr lang="zh-CN" altLang="en-US" sz="2000" b="1" dirty="0">
                <a:solidFill>
                  <a:schemeClr val="bg1"/>
                </a:solidFill>
                <a:ea typeface="黑体" pitchFamily="2" charset="-122"/>
              </a:endParaRPr>
            </a:p>
          </p:txBody>
        </p:sp>
      </p:grpSp>
      <p:pic>
        <p:nvPicPr>
          <p:cNvPr id="13" name="图片 12" descr="pda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6334" y="1571612"/>
            <a:ext cx="1559782" cy="1428760"/>
          </a:xfrm>
          <a:prstGeom prst="rect">
            <a:avLst/>
          </a:prstGeom>
        </p:spPr>
      </p:pic>
      <p:pic>
        <p:nvPicPr>
          <p:cNvPr id="14" name="图片 13" descr="phone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0562" y="1639478"/>
            <a:ext cx="1071570" cy="1360894"/>
          </a:xfrm>
          <a:prstGeom prst="rect">
            <a:avLst/>
          </a:prstGeom>
        </p:spPr>
      </p:pic>
      <p:pic>
        <p:nvPicPr>
          <p:cNvPr id="15" name="图片 14" descr="we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66899" y="1640418"/>
            <a:ext cx="1877067" cy="135995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48246" y="1285860"/>
            <a:ext cx="165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离线</a:t>
            </a:r>
            <a:r>
              <a:rPr kumimoji="1" lang="en-US" altLang="zh-CN" dirty="0" smtClean="0">
                <a:latin typeface="微软雅黑" pitchFamily="34" charset="-122"/>
                <a:ea typeface="微软雅黑" pitchFamily="34" charset="-122"/>
              </a:rPr>
              <a:t>PDA </a:t>
            </a: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方式</a:t>
            </a:r>
            <a:endParaRPr kumimoji="1" lang="zh-CN" altLang="en-US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43372" y="1285860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34290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手机嵌入混合式</a:t>
            </a:r>
            <a:endParaRPr kumimoji="1" lang="zh-CN" altLang="en-US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15140" y="1285860"/>
            <a:ext cx="1868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dirty="0" smtClean="0">
                <a:latin typeface="微软雅黑" pitchFamily="34" charset="-122"/>
                <a:ea typeface="微软雅黑" pitchFamily="34" charset="-122"/>
              </a:rPr>
              <a:t>WAP</a:t>
            </a: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完全在线式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322264" y="3595687"/>
          <a:ext cx="7053815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5" name="矩形 74"/>
          <p:cNvSpPr/>
          <p:nvPr/>
        </p:nvSpPr>
        <p:spPr>
          <a:xfrm>
            <a:off x="4786314" y="2143116"/>
            <a:ext cx="3535357" cy="2509847"/>
          </a:xfrm>
          <a:prstGeom prst="rect">
            <a:avLst/>
          </a:prstGeom>
          <a:solidFill>
            <a:srgbClr val="92D050">
              <a:alpha val="75000"/>
            </a:srgb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动画技巧</a:t>
            </a:r>
            <a:endParaRPr lang="en-US" altLang="zh-CN" sz="32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rIns="91440" bIns="45720" anchor="ctr">
            <a:normAutofit/>
          </a:bodyPr>
          <a:lstStyle/>
          <a:p>
            <a:pPr eaLnBrk="1" hangingPunct="1"/>
            <a:r>
              <a:rPr lang="zh-CN" altLang="en-US" dirty="0" smtClean="0"/>
              <a:t>适合动画的场合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571736" y="1142984"/>
            <a:ext cx="4071966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展现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142984"/>
            <a:ext cx="2016125" cy="1512094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643174" y="1785926"/>
            <a:ext cx="5715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用动画将难以描述的原理、过程、逻辑等在观众面前展示一遍。</a:t>
            </a:r>
          </a:p>
        </p:txBody>
      </p:sp>
      <p:pic>
        <p:nvPicPr>
          <p:cNvPr id="9" name="Picture 4" descr="http://76.13.18.78/2486/4013622018_2df0ced607_o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2928934"/>
            <a:ext cx="5143536" cy="308612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用这个动画模拟下业务线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E9F20E-97F1-411B-A33F-2E7214566BD5}" type="slidenum">
              <a:rPr lang="zh-CN" altLang="en-US"/>
              <a:pPr>
                <a:defRPr/>
              </a:pPr>
              <a:t>146</a:t>
            </a:fld>
            <a:endParaRPr lang="en-US" altLang="zh-CN" dirty="0"/>
          </a:p>
        </p:txBody>
      </p:sp>
      <p:sp>
        <p:nvSpPr>
          <p:cNvPr id="12" name="灯片编号占位符 2"/>
          <p:cNvSpPr txBox="1">
            <a:spLocks/>
          </p:cNvSpPr>
          <p:nvPr/>
        </p:nvSpPr>
        <p:spPr bwMode="auto">
          <a:xfrm>
            <a:off x="0" y="6545263"/>
            <a:ext cx="9144000" cy="2682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EF6E1-86FD-40D8-8874-C300DB2913C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宋体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宋体" charset="-122"/>
              <a:cs typeface="+mn-cs"/>
            </a:endParaRPr>
          </a:p>
        </p:txBody>
      </p:sp>
      <p:pic>
        <p:nvPicPr>
          <p:cNvPr id="13" name="Picture 2" descr="http://www.hsc.unt.edu/education/PACE/images/my-computer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000125" y="1600200"/>
            <a:ext cx="48577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17539" y="2314575"/>
            <a:ext cx="2239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市场部：</a:t>
            </a:r>
            <a:endParaRPr lang="en-US" altLang="zh-CN" i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这个客户找我说要赞助电台节目，顺便谈下广告</a:t>
            </a:r>
            <a:endParaRPr lang="en-US" altLang="zh-CN" i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i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zh-CN" altLang="en-US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栏目组</a:t>
            </a:r>
            <a:endParaRPr lang="zh-CN" altLang="en-US" i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Picture 2" descr="http://www.hsc.unt.edu/education/PACE/images/my-comput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9538" y="1671638"/>
            <a:ext cx="48577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215075" y="2428868"/>
            <a:ext cx="21431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栏目组：</a:t>
            </a:r>
            <a:endParaRPr lang="en-US" altLang="zh-CN" i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i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感谢你的信息，</a:t>
            </a:r>
            <a:r>
              <a:rPr lang="zh-CN" altLang="en-US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我马上联系客户！</a:t>
            </a:r>
            <a:endParaRPr lang="en-US" altLang="zh-CN" i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i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i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市场部</a:t>
            </a:r>
            <a:endParaRPr lang="zh-CN" altLang="en-US" i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Picture 6" descr="http://www.nasddds.org/images/email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03538" y="1385888"/>
            <a:ext cx="11811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142 0.07295 C -0.06894 0.04408 -0.06632 0.0152 -0.06012 -0.00463 C -0.05391 -0.02447 -0.05019 -0.03703 -0.0342 -0.04607 C -0.0182 -0.05511 0.01365 -0.05863 0.03557 -0.05907 C 0.05749 -0.05951 0.07445 -0.0518 0.09706 -0.04871 C 0.11967 -0.04563 0.14849 -0.05268 0.17165 -0.041 C 0.19481 -0.02932 0.21563 -0.00419 0.23645 0.02116 " pathEditMode="relative" ptsTypes="aaaaaaA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5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rIns="91440" bIns="45720" anchor="ctr">
            <a:normAutofit/>
          </a:bodyPr>
          <a:lstStyle/>
          <a:p>
            <a:pPr eaLnBrk="1" hangingPunct="1"/>
            <a:r>
              <a:rPr lang="zh-CN" altLang="en-US" dirty="0" smtClean="0"/>
              <a:t>适合动画的场合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357298"/>
            <a:ext cx="2016125" cy="1512094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928926" y="1362662"/>
            <a:ext cx="4071966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顺序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0364" y="2005604"/>
            <a:ext cx="571504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文字、图形元素为了保持一定的悬念不至于让听众一览无余，所以我们有些时候需要一条一条的显示。</a:t>
            </a:r>
          </a:p>
        </p:txBody>
      </p:sp>
      <p:sp>
        <p:nvSpPr>
          <p:cNvPr id="11" name="Freeform 31"/>
          <p:cNvSpPr>
            <a:spLocks/>
          </p:cNvSpPr>
          <p:nvPr/>
        </p:nvSpPr>
        <p:spPr bwMode="auto">
          <a:xfrm>
            <a:off x="5112711" y="4492086"/>
            <a:ext cx="2105425" cy="2223061"/>
          </a:xfrm>
          <a:custGeom>
            <a:avLst/>
            <a:gdLst/>
            <a:ahLst/>
            <a:cxnLst>
              <a:cxn ang="0">
                <a:pos x="42" y="327"/>
              </a:cxn>
              <a:cxn ang="0">
                <a:pos x="56" y="325"/>
              </a:cxn>
              <a:cxn ang="0">
                <a:pos x="68" y="327"/>
              </a:cxn>
              <a:cxn ang="0">
                <a:pos x="91" y="340"/>
              </a:cxn>
              <a:cxn ang="0">
                <a:pos x="110" y="353"/>
              </a:cxn>
              <a:cxn ang="0">
                <a:pos x="122" y="357"/>
              </a:cxn>
              <a:cxn ang="0">
                <a:pos x="132" y="353"/>
              </a:cxn>
              <a:cxn ang="0">
                <a:pos x="139" y="343"/>
              </a:cxn>
              <a:cxn ang="0">
                <a:pos x="411" y="142"/>
              </a:cxn>
              <a:cxn ang="0">
                <a:pos x="427" y="134"/>
              </a:cxn>
              <a:cxn ang="0">
                <a:pos x="432" y="123"/>
              </a:cxn>
              <a:cxn ang="0">
                <a:pos x="427" y="108"/>
              </a:cxn>
              <a:cxn ang="0">
                <a:pos x="410" y="84"/>
              </a:cxn>
              <a:cxn ang="0">
                <a:pos x="402" y="67"/>
              </a:cxn>
              <a:cxn ang="0">
                <a:pos x="401" y="52"/>
              </a:cxn>
              <a:cxn ang="0">
                <a:pos x="406" y="34"/>
              </a:cxn>
              <a:cxn ang="0">
                <a:pos x="417" y="21"/>
              </a:cxn>
              <a:cxn ang="0">
                <a:pos x="433" y="10"/>
              </a:cxn>
              <a:cxn ang="0">
                <a:pos x="452" y="3"/>
              </a:cxn>
              <a:cxn ang="0">
                <a:pos x="474" y="0"/>
              </a:cxn>
              <a:cxn ang="0">
                <a:pos x="496" y="1"/>
              </a:cxn>
              <a:cxn ang="0">
                <a:pos x="518" y="6"/>
              </a:cxn>
              <a:cxn ang="0">
                <a:pos x="530" y="13"/>
              </a:cxn>
              <a:cxn ang="0">
                <a:pos x="544" y="24"/>
              </a:cxn>
              <a:cxn ang="0">
                <a:pos x="554" y="37"/>
              </a:cxn>
              <a:cxn ang="0">
                <a:pos x="557" y="55"/>
              </a:cxn>
              <a:cxn ang="0">
                <a:pos x="554" y="68"/>
              </a:cxn>
              <a:cxn ang="0">
                <a:pos x="546" y="83"/>
              </a:cxn>
              <a:cxn ang="0">
                <a:pos x="527" y="111"/>
              </a:cxn>
              <a:cxn ang="0">
                <a:pos x="523" y="123"/>
              </a:cxn>
              <a:cxn ang="0">
                <a:pos x="525" y="130"/>
              </a:cxn>
              <a:cxn ang="0">
                <a:pos x="532" y="137"/>
              </a:cxn>
              <a:cxn ang="0">
                <a:pos x="545" y="142"/>
              </a:cxn>
              <a:cxn ang="0">
                <a:pos x="141" y="667"/>
              </a:cxn>
              <a:cxn ang="0">
                <a:pos x="135" y="456"/>
              </a:cxn>
              <a:cxn ang="0">
                <a:pos x="128" y="450"/>
              </a:cxn>
              <a:cxn ang="0">
                <a:pos x="119" y="450"/>
              </a:cxn>
              <a:cxn ang="0">
                <a:pos x="103" y="458"/>
              </a:cxn>
              <a:cxn ang="0">
                <a:pos x="74" y="478"/>
              </a:cxn>
              <a:cxn ang="0">
                <a:pos x="58" y="484"/>
              </a:cxn>
              <a:cxn ang="0">
                <a:pos x="45" y="483"/>
              </a:cxn>
              <a:cxn ang="0">
                <a:pos x="32" y="478"/>
              </a:cxn>
              <a:cxn ang="0">
                <a:pos x="17" y="463"/>
              </a:cxn>
              <a:cxn ang="0">
                <a:pos x="7" y="446"/>
              </a:cxn>
              <a:cxn ang="0">
                <a:pos x="1" y="424"/>
              </a:cxn>
              <a:cxn ang="0">
                <a:pos x="0" y="392"/>
              </a:cxn>
              <a:cxn ang="0">
                <a:pos x="7" y="366"/>
              </a:cxn>
              <a:cxn ang="0">
                <a:pos x="16" y="348"/>
              </a:cxn>
              <a:cxn ang="0">
                <a:pos x="29" y="334"/>
              </a:cxn>
            </a:cxnLst>
            <a:rect l="0" t="0" r="r" b="b"/>
            <a:pathLst>
              <a:path w="817" h="667">
                <a:moveTo>
                  <a:pt x="33" y="332"/>
                </a:moveTo>
                <a:lnTo>
                  <a:pt x="38" y="329"/>
                </a:lnTo>
                <a:lnTo>
                  <a:pt x="42" y="327"/>
                </a:lnTo>
                <a:lnTo>
                  <a:pt x="47" y="326"/>
                </a:lnTo>
                <a:lnTo>
                  <a:pt x="51" y="325"/>
                </a:lnTo>
                <a:lnTo>
                  <a:pt x="56" y="325"/>
                </a:lnTo>
                <a:lnTo>
                  <a:pt x="60" y="325"/>
                </a:lnTo>
                <a:lnTo>
                  <a:pt x="64" y="326"/>
                </a:lnTo>
                <a:lnTo>
                  <a:pt x="68" y="327"/>
                </a:lnTo>
                <a:lnTo>
                  <a:pt x="76" y="331"/>
                </a:lnTo>
                <a:lnTo>
                  <a:pt x="83" y="335"/>
                </a:lnTo>
                <a:lnTo>
                  <a:pt x="91" y="340"/>
                </a:lnTo>
                <a:lnTo>
                  <a:pt x="97" y="345"/>
                </a:lnTo>
                <a:lnTo>
                  <a:pt x="104" y="349"/>
                </a:lnTo>
                <a:lnTo>
                  <a:pt x="110" y="353"/>
                </a:lnTo>
                <a:lnTo>
                  <a:pt x="116" y="356"/>
                </a:lnTo>
                <a:lnTo>
                  <a:pt x="119" y="357"/>
                </a:lnTo>
                <a:lnTo>
                  <a:pt x="122" y="357"/>
                </a:lnTo>
                <a:lnTo>
                  <a:pt x="128" y="356"/>
                </a:lnTo>
                <a:lnTo>
                  <a:pt x="130" y="355"/>
                </a:lnTo>
                <a:lnTo>
                  <a:pt x="132" y="353"/>
                </a:lnTo>
                <a:lnTo>
                  <a:pt x="135" y="350"/>
                </a:lnTo>
                <a:lnTo>
                  <a:pt x="137" y="347"/>
                </a:lnTo>
                <a:lnTo>
                  <a:pt x="139" y="343"/>
                </a:lnTo>
                <a:lnTo>
                  <a:pt x="141" y="338"/>
                </a:lnTo>
                <a:lnTo>
                  <a:pt x="141" y="142"/>
                </a:lnTo>
                <a:lnTo>
                  <a:pt x="411" y="142"/>
                </a:lnTo>
                <a:lnTo>
                  <a:pt x="418" y="139"/>
                </a:lnTo>
                <a:lnTo>
                  <a:pt x="423" y="137"/>
                </a:lnTo>
                <a:lnTo>
                  <a:pt x="427" y="134"/>
                </a:lnTo>
                <a:lnTo>
                  <a:pt x="430" y="130"/>
                </a:lnTo>
                <a:lnTo>
                  <a:pt x="431" y="127"/>
                </a:lnTo>
                <a:lnTo>
                  <a:pt x="432" y="123"/>
                </a:lnTo>
                <a:lnTo>
                  <a:pt x="432" y="120"/>
                </a:lnTo>
                <a:lnTo>
                  <a:pt x="431" y="116"/>
                </a:lnTo>
                <a:lnTo>
                  <a:pt x="427" y="108"/>
                </a:lnTo>
                <a:lnTo>
                  <a:pt x="421" y="100"/>
                </a:lnTo>
                <a:lnTo>
                  <a:pt x="416" y="92"/>
                </a:lnTo>
                <a:lnTo>
                  <a:pt x="410" y="84"/>
                </a:lnTo>
                <a:lnTo>
                  <a:pt x="406" y="77"/>
                </a:lnTo>
                <a:lnTo>
                  <a:pt x="403" y="71"/>
                </a:lnTo>
                <a:lnTo>
                  <a:pt x="402" y="67"/>
                </a:lnTo>
                <a:lnTo>
                  <a:pt x="402" y="64"/>
                </a:lnTo>
                <a:lnTo>
                  <a:pt x="401" y="58"/>
                </a:lnTo>
                <a:lnTo>
                  <a:pt x="401" y="52"/>
                </a:lnTo>
                <a:lnTo>
                  <a:pt x="402" y="46"/>
                </a:lnTo>
                <a:lnTo>
                  <a:pt x="403" y="39"/>
                </a:lnTo>
                <a:lnTo>
                  <a:pt x="406" y="34"/>
                </a:lnTo>
                <a:lnTo>
                  <a:pt x="409" y="29"/>
                </a:lnTo>
                <a:lnTo>
                  <a:pt x="413" y="25"/>
                </a:lnTo>
                <a:lnTo>
                  <a:pt x="417" y="21"/>
                </a:lnTo>
                <a:lnTo>
                  <a:pt x="422" y="17"/>
                </a:lnTo>
                <a:lnTo>
                  <a:pt x="427" y="13"/>
                </a:lnTo>
                <a:lnTo>
                  <a:pt x="433" y="10"/>
                </a:lnTo>
                <a:lnTo>
                  <a:pt x="439" y="7"/>
                </a:lnTo>
                <a:lnTo>
                  <a:pt x="446" y="5"/>
                </a:lnTo>
                <a:lnTo>
                  <a:pt x="452" y="3"/>
                </a:lnTo>
                <a:lnTo>
                  <a:pt x="459" y="1"/>
                </a:lnTo>
                <a:lnTo>
                  <a:pt x="466" y="0"/>
                </a:lnTo>
                <a:lnTo>
                  <a:pt x="474" y="0"/>
                </a:lnTo>
                <a:lnTo>
                  <a:pt x="481" y="0"/>
                </a:lnTo>
                <a:lnTo>
                  <a:pt x="488" y="0"/>
                </a:lnTo>
                <a:lnTo>
                  <a:pt x="496" y="1"/>
                </a:lnTo>
                <a:lnTo>
                  <a:pt x="504" y="2"/>
                </a:lnTo>
                <a:lnTo>
                  <a:pt x="511" y="4"/>
                </a:lnTo>
                <a:lnTo>
                  <a:pt x="518" y="6"/>
                </a:lnTo>
                <a:lnTo>
                  <a:pt x="521" y="8"/>
                </a:lnTo>
                <a:lnTo>
                  <a:pt x="524" y="9"/>
                </a:lnTo>
                <a:lnTo>
                  <a:pt x="530" y="13"/>
                </a:lnTo>
                <a:lnTo>
                  <a:pt x="536" y="17"/>
                </a:lnTo>
                <a:lnTo>
                  <a:pt x="542" y="21"/>
                </a:lnTo>
                <a:lnTo>
                  <a:pt x="544" y="24"/>
                </a:lnTo>
                <a:lnTo>
                  <a:pt x="547" y="26"/>
                </a:lnTo>
                <a:lnTo>
                  <a:pt x="551" y="32"/>
                </a:lnTo>
                <a:lnTo>
                  <a:pt x="554" y="37"/>
                </a:lnTo>
                <a:lnTo>
                  <a:pt x="556" y="42"/>
                </a:lnTo>
                <a:lnTo>
                  <a:pt x="557" y="48"/>
                </a:lnTo>
                <a:lnTo>
                  <a:pt x="557" y="55"/>
                </a:lnTo>
                <a:lnTo>
                  <a:pt x="556" y="61"/>
                </a:lnTo>
                <a:lnTo>
                  <a:pt x="556" y="64"/>
                </a:lnTo>
                <a:lnTo>
                  <a:pt x="554" y="68"/>
                </a:lnTo>
                <a:lnTo>
                  <a:pt x="551" y="75"/>
                </a:lnTo>
                <a:lnTo>
                  <a:pt x="549" y="79"/>
                </a:lnTo>
                <a:lnTo>
                  <a:pt x="546" y="83"/>
                </a:lnTo>
                <a:lnTo>
                  <a:pt x="537" y="96"/>
                </a:lnTo>
                <a:lnTo>
                  <a:pt x="530" y="106"/>
                </a:lnTo>
                <a:lnTo>
                  <a:pt x="527" y="111"/>
                </a:lnTo>
                <a:lnTo>
                  <a:pt x="525" y="115"/>
                </a:lnTo>
                <a:lnTo>
                  <a:pt x="524" y="119"/>
                </a:lnTo>
                <a:lnTo>
                  <a:pt x="523" y="123"/>
                </a:lnTo>
                <a:lnTo>
                  <a:pt x="523" y="127"/>
                </a:lnTo>
                <a:lnTo>
                  <a:pt x="524" y="129"/>
                </a:lnTo>
                <a:lnTo>
                  <a:pt x="525" y="130"/>
                </a:lnTo>
                <a:lnTo>
                  <a:pt x="526" y="132"/>
                </a:lnTo>
                <a:lnTo>
                  <a:pt x="527" y="134"/>
                </a:lnTo>
                <a:lnTo>
                  <a:pt x="532" y="137"/>
                </a:lnTo>
                <a:lnTo>
                  <a:pt x="534" y="138"/>
                </a:lnTo>
                <a:lnTo>
                  <a:pt x="537" y="140"/>
                </a:lnTo>
                <a:lnTo>
                  <a:pt x="545" y="142"/>
                </a:lnTo>
                <a:lnTo>
                  <a:pt x="817" y="142"/>
                </a:lnTo>
                <a:lnTo>
                  <a:pt x="817" y="667"/>
                </a:lnTo>
                <a:lnTo>
                  <a:pt x="141" y="667"/>
                </a:lnTo>
                <a:lnTo>
                  <a:pt x="141" y="470"/>
                </a:lnTo>
                <a:lnTo>
                  <a:pt x="137" y="460"/>
                </a:lnTo>
                <a:lnTo>
                  <a:pt x="135" y="456"/>
                </a:lnTo>
                <a:lnTo>
                  <a:pt x="132" y="454"/>
                </a:lnTo>
                <a:lnTo>
                  <a:pt x="130" y="451"/>
                </a:lnTo>
                <a:lnTo>
                  <a:pt x="128" y="450"/>
                </a:lnTo>
                <a:lnTo>
                  <a:pt x="125" y="449"/>
                </a:lnTo>
                <a:lnTo>
                  <a:pt x="122" y="449"/>
                </a:lnTo>
                <a:lnTo>
                  <a:pt x="119" y="450"/>
                </a:lnTo>
                <a:lnTo>
                  <a:pt x="116" y="451"/>
                </a:lnTo>
                <a:lnTo>
                  <a:pt x="110" y="454"/>
                </a:lnTo>
                <a:lnTo>
                  <a:pt x="103" y="458"/>
                </a:lnTo>
                <a:lnTo>
                  <a:pt x="96" y="463"/>
                </a:lnTo>
                <a:lnTo>
                  <a:pt x="82" y="473"/>
                </a:lnTo>
                <a:lnTo>
                  <a:pt x="74" y="478"/>
                </a:lnTo>
                <a:lnTo>
                  <a:pt x="70" y="480"/>
                </a:lnTo>
                <a:lnTo>
                  <a:pt x="66" y="481"/>
                </a:lnTo>
                <a:lnTo>
                  <a:pt x="58" y="484"/>
                </a:lnTo>
                <a:lnTo>
                  <a:pt x="54" y="484"/>
                </a:lnTo>
                <a:lnTo>
                  <a:pt x="49" y="484"/>
                </a:lnTo>
                <a:lnTo>
                  <a:pt x="45" y="483"/>
                </a:lnTo>
                <a:lnTo>
                  <a:pt x="41" y="482"/>
                </a:lnTo>
                <a:lnTo>
                  <a:pt x="36" y="480"/>
                </a:lnTo>
                <a:lnTo>
                  <a:pt x="32" y="478"/>
                </a:lnTo>
                <a:lnTo>
                  <a:pt x="24" y="471"/>
                </a:lnTo>
                <a:lnTo>
                  <a:pt x="21" y="467"/>
                </a:lnTo>
                <a:lnTo>
                  <a:pt x="17" y="463"/>
                </a:lnTo>
                <a:lnTo>
                  <a:pt x="12" y="455"/>
                </a:lnTo>
                <a:lnTo>
                  <a:pt x="9" y="450"/>
                </a:lnTo>
                <a:lnTo>
                  <a:pt x="7" y="446"/>
                </a:lnTo>
                <a:lnTo>
                  <a:pt x="4" y="435"/>
                </a:lnTo>
                <a:lnTo>
                  <a:pt x="2" y="429"/>
                </a:lnTo>
                <a:lnTo>
                  <a:pt x="1" y="424"/>
                </a:lnTo>
                <a:lnTo>
                  <a:pt x="0" y="414"/>
                </a:lnTo>
                <a:lnTo>
                  <a:pt x="0" y="403"/>
                </a:lnTo>
                <a:lnTo>
                  <a:pt x="0" y="392"/>
                </a:lnTo>
                <a:lnTo>
                  <a:pt x="2" y="382"/>
                </a:lnTo>
                <a:lnTo>
                  <a:pt x="5" y="371"/>
                </a:lnTo>
                <a:lnTo>
                  <a:pt x="7" y="366"/>
                </a:lnTo>
                <a:lnTo>
                  <a:pt x="9" y="361"/>
                </a:lnTo>
                <a:lnTo>
                  <a:pt x="13" y="352"/>
                </a:lnTo>
                <a:lnTo>
                  <a:pt x="16" y="348"/>
                </a:lnTo>
                <a:lnTo>
                  <a:pt x="19" y="344"/>
                </a:lnTo>
                <a:lnTo>
                  <a:pt x="26" y="337"/>
                </a:lnTo>
                <a:lnTo>
                  <a:pt x="29" y="334"/>
                </a:lnTo>
                <a:lnTo>
                  <a:pt x="33" y="332"/>
                </a:lnTo>
                <a:close/>
              </a:path>
            </a:pathLst>
          </a:custGeom>
          <a:solidFill>
            <a:srgbClr val="92D050"/>
          </a:solidFill>
          <a:ln w="25400" cmpd="sng">
            <a:solidFill>
              <a:srgbClr val="00B050"/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Freeform 32"/>
          <p:cNvSpPr>
            <a:spLocks/>
          </p:cNvSpPr>
          <p:nvPr/>
        </p:nvSpPr>
        <p:spPr bwMode="auto">
          <a:xfrm>
            <a:off x="3743450" y="4492086"/>
            <a:ext cx="1731454" cy="2223061"/>
          </a:xfrm>
          <a:custGeom>
            <a:avLst/>
            <a:gdLst/>
            <a:ahLst/>
            <a:cxnLst>
              <a:cxn ang="0">
                <a:pos x="9" y="454"/>
              </a:cxn>
              <a:cxn ang="0">
                <a:pos x="18" y="449"/>
              </a:cxn>
              <a:cxn ang="0">
                <a:pos x="34" y="455"/>
              </a:cxn>
              <a:cxn ang="0">
                <a:pos x="65" y="476"/>
              </a:cxn>
              <a:cxn ang="0">
                <a:pos x="85" y="484"/>
              </a:cxn>
              <a:cxn ang="0">
                <a:pos x="104" y="481"/>
              </a:cxn>
              <a:cxn ang="0">
                <a:pos x="124" y="463"/>
              </a:cxn>
              <a:cxn ang="0">
                <a:pos x="138" y="435"/>
              </a:cxn>
              <a:cxn ang="0">
                <a:pos x="142" y="403"/>
              </a:cxn>
              <a:cxn ang="0">
                <a:pos x="135" y="366"/>
              </a:cxn>
              <a:cxn ang="0">
                <a:pos x="122" y="344"/>
              </a:cxn>
              <a:cxn ang="0">
                <a:pos x="103" y="329"/>
              </a:cxn>
              <a:cxn ang="0">
                <a:pos x="82" y="325"/>
              </a:cxn>
              <a:cxn ang="0">
                <a:pos x="58" y="335"/>
              </a:cxn>
              <a:cxn ang="0">
                <a:pos x="26" y="356"/>
              </a:cxn>
              <a:cxn ang="0">
                <a:pos x="13" y="356"/>
              </a:cxn>
              <a:cxn ang="0">
                <a:pos x="4" y="346"/>
              </a:cxn>
              <a:cxn ang="0">
                <a:pos x="269" y="142"/>
              </a:cxn>
              <a:cxn ang="0">
                <a:pos x="286" y="134"/>
              </a:cxn>
              <a:cxn ang="0">
                <a:pos x="290" y="124"/>
              </a:cxn>
              <a:cxn ang="0">
                <a:pos x="282" y="105"/>
              </a:cxn>
              <a:cxn ang="0">
                <a:pos x="261" y="73"/>
              </a:cxn>
              <a:cxn ang="0">
                <a:pos x="257" y="57"/>
              </a:cxn>
              <a:cxn ang="0">
                <a:pos x="261" y="38"/>
              </a:cxn>
              <a:cxn ang="0">
                <a:pos x="274" y="22"/>
              </a:cxn>
              <a:cxn ang="0">
                <a:pos x="299" y="7"/>
              </a:cxn>
              <a:cxn ang="0">
                <a:pos x="335" y="0"/>
              </a:cxn>
              <a:cxn ang="0">
                <a:pos x="377" y="7"/>
              </a:cxn>
              <a:cxn ang="0">
                <a:pos x="394" y="17"/>
              </a:cxn>
              <a:cxn ang="0">
                <a:pos x="410" y="32"/>
              </a:cxn>
              <a:cxn ang="0">
                <a:pos x="416" y="51"/>
              </a:cxn>
              <a:cxn ang="0">
                <a:pos x="410" y="75"/>
              </a:cxn>
              <a:cxn ang="0">
                <a:pos x="384" y="112"/>
              </a:cxn>
              <a:cxn ang="0">
                <a:pos x="380" y="126"/>
              </a:cxn>
              <a:cxn ang="0">
                <a:pos x="388" y="136"/>
              </a:cxn>
              <a:cxn ang="0">
                <a:pos x="673" y="142"/>
              </a:cxn>
              <a:cxn ang="0">
                <a:pos x="667" y="350"/>
              </a:cxn>
              <a:cxn ang="0">
                <a:pos x="657" y="357"/>
              </a:cxn>
              <a:cxn ang="0">
                <a:pos x="642" y="353"/>
              </a:cxn>
              <a:cxn ang="0">
                <a:pos x="615" y="335"/>
              </a:cxn>
              <a:cxn ang="0">
                <a:pos x="591" y="325"/>
              </a:cxn>
              <a:cxn ang="0">
                <a:pos x="574" y="327"/>
              </a:cxn>
              <a:cxn ang="0">
                <a:pos x="557" y="337"/>
              </a:cxn>
              <a:cxn ang="0">
                <a:pos x="540" y="361"/>
              </a:cxn>
              <a:cxn ang="0">
                <a:pos x="532" y="392"/>
              </a:cxn>
              <a:cxn ang="0">
                <a:pos x="533" y="424"/>
              </a:cxn>
              <a:cxn ang="0">
                <a:pos x="543" y="455"/>
              </a:cxn>
              <a:cxn ang="0">
                <a:pos x="556" y="471"/>
              </a:cxn>
              <a:cxn ang="0">
                <a:pos x="572" y="482"/>
              </a:cxn>
              <a:cxn ang="0">
                <a:pos x="589" y="484"/>
              </a:cxn>
              <a:cxn ang="0">
                <a:pos x="613" y="473"/>
              </a:cxn>
              <a:cxn ang="0">
                <a:pos x="645" y="452"/>
              </a:cxn>
              <a:cxn ang="0">
                <a:pos x="657" y="450"/>
              </a:cxn>
              <a:cxn ang="0">
                <a:pos x="667" y="457"/>
              </a:cxn>
              <a:cxn ang="0">
                <a:pos x="673" y="667"/>
              </a:cxn>
            </a:cxnLst>
            <a:rect l="0" t="0" r="r" b="b"/>
            <a:pathLst>
              <a:path w="673" h="667">
                <a:moveTo>
                  <a:pt x="0" y="470"/>
                </a:moveTo>
                <a:lnTo>
                  <a:pt x="4" y="460"/>
                </a:lnTo>
                <a:lnTo>
                  <a:pt x="6" y="457"/>
                </a:lnTo>
                <a:lnTo>
                  <a:pt x="9" y="454"/>
                </a:lnTo>
                <a:lnTo>
                  <a:pt x="11" y="452"/>
                </a:lnTo>
                <a:lnTo>
                  <a:pt x="13" y="450"/>
                </a:lnTo>
                <a:lnTo>
                  <a:pt x="16" y="450"/>
                </a:lnTo>
                <a:lnTo>
                  <a:pt x="18" y="449"/>
                </a:lnTo>
                <a:lnTo>
                  <a:pt x="23" y="450"/>
                </a:lnTo>
                <a:lnTo>
                  <a:pt x="26" y="451"/>
                </a:lnTo>
                <a:lnTo>
                  <a:pt x="30" y="453"/>
                </a:lnTo>
                <a:lnTo>
                  <a:pt x="34" y="455"/>
                </a:lnTo>
                <a:lnTo>
                  <a:pt x="42" y="461"/>
                </a:lnTo>
                <a:lnTo>
                  <a:pt x="51" y="467"/>
                </a:lnTo>
                <a:lnTo>
                  <a:pt x="60" y="473"/>
                </a:lnTo>
                <a:lnTo>
                  <a:pt x="65" y="476"/>
                </a:lnTo>
                <a:lnTo>
                  <a:pt x="70" y="479"/>
                </a:lnTo>
                <a:lnTo>
                  <a:pt x="75" y="481"/>
                </a:lnTo>
                <a:lnTo>
                  <a:pt x="80" y="483"/>
                </a:lnTo>
                <a:lnTo>
                  <a:pt x="85" y="484"/>
                </a:lnTo>
                <a:lnTo>
                  <a:pt x="90" y="484"/>
                </a:lnTo>
                <a:lnTo>
                  <a:pt x="95" y="484"/>
                </a:lnTo>
                <a:lnTo>
                  <a:pt x="99" y="483"/>
                </a:lnTo>
                <a:lnTo>
                  <a:pt x="104" y="481"/>
                </a:lnTo>
                <a:lnTo>
                  <a:pt x="109" y="478"/>
                </a:lnTo>
                <a:lnTo>
                  <a:pt x="117" y="471"/>
                </a:lnTo>
                <a:lnTo>
                  <a:pt x="121" y="467"/>
                </a:lnTo>
                <a:lnTo>
                  <a:pt x="124" y="463"/>
                </a:lnTo>
                <a:lnTo>
                  <a:pt x="130" y="455"/>
                </a:lnTo>
                <a:lnTo>
                  <a:pt x="132" y="450"/>
                </a:lnTo>
                <a:lnTo>
                  <a:pt x="134" y="446"/>
                </a:lnTo>
                <a:lnTo>
                  <a:pt x="138" y="435"/>
                </a:lnTo>
                <a:lnTo>
                  <a:pt x="139" y="429"/>
                </a:lnTo>
                <a:lnTo>
                  <a:pt x="140" y="424"/>
                </a:lnTo>
                <a:lnTo>
                  <a:pt x="141" y="414"/>
                </a:lnTo>
                <a:lnTo>
                  <a:pt x="142" y="403"/>
                </a:lnTo>
                <a:lnTo>
                  <a:pt x="141" y="392"/>
                </a:lnTo>
                <a:lnTo>
                  <a:pt x="139" y="382"/>
                </a:lnTo>
                <a:lnTo>
                  <a:pt x="136" y="371"/>
                </a:lnTo>
                <a:lnTo>
                  <a:pt x="135" y="366"/>
                </a:lnTo>
                <a:lnTo>
                  <a:pt x="133" y="361"/>
                </a:lnTo>
                <a:lnTo>
                  <a:pt x="128" y="352"/>
                </a:lnTo>
                <a:lnTo>
                  <a:pt x="125" y="348"/>
                </a:lnTo>
                <a:lnTo>
                  <a:pt x="122" y="344"/>
                </a:lnTo>
                <a:lnTo>
                  <a:pt x="116" y="337"/>
                </a:lnTo>
                <a:lnTo>
                  <a:pt x="112" y="334"/>
                </a:lnTo>
                <a:lnTo>
                  <a:pt x="108" y="332"/>
                </a:lnTo>
                <a:lnTo>
                  <a:pt x="103" y="329"/>
                </a:lnTo>
                <a:lnTo>
                  <a:pt x="97" y="327"/>
                </a:lnTo>
                <a:lnTo>
                  <a:pt x="92" y="325"/>
                </a:lnTo>
                <a:lnTo>
                  <a:pt x="87" y="325"/>
                </a:lnTo>
                <a:lnTo>
                  <a:pt x="82" y="325"/>
                </a:lnTo>
                <a:lnTo>
                  <a:pt x="77" y="326"/>
                </a:lnTo>
                <a:lnTo>
                  <a:pt x="72" y="328"/>
                </a:lnTo>
                <a:lnTo>
                  <a:pt x="67" y="330"/>
                </a:lnTo>
                <a:lnTo>
                  <a:pt x="58" y="335"/>
                </a:lnTo>
                <a:lnTo>
                  <a:pt x="49" y="341"/>
                </a:lnTo>
                <a:lnTo>
                  <a:pt x="41" y="347"/>
                </a:lnTo>
                <a:lnTo>
                  <a:pt x="33" y="352"/>
                </a:lnTo>
                <a:lnTo>
                  <a:pt x="26" y="356"/>
                </a:lnTo>
                <a:lnTo>
                  <a:pt x="23" y="357"/>
                </a:lnTo>
                <a:lnTo>
                  <a:pt x="18" y="357"/>
                </a:lnTo>
                <a:lnTo>
                  <a:pt x="16" y="357"/>
                </a:lnTo>
                <a:lnTo>
                  <a:pt x="13" y="356"/>
                </a:lnTo>
                <a:lnTo>
                  <a:pt x="11" y="354"/>
                </a:lnTo>
                <a:lnTo>
                  <a:pt x="9" y="352"/>
                </a:lnTo>
                <a:lnTo>
                  <a:pt x="6" y="349"/>
                </a:lnTo>
                <a:lnTo>
                  <a:pt x="4" y="346"/>
                </a:lnTo>
                <a:lnTo>
                  <a:pt x="2" y="341"/>
                </a:lnTo>
                <a:lnTo>
                  <a:pt x="0" y="336"/>
                </a:lnTo>
                <a:lnTo>
                  <a:pt x="0" y="142"/>
                </a:lnTo>
                <a:lnTo>
                  <a:pt x="269" y="142"/>
                </a:lnTo>
                <a:lnTo>
                  <a:pt x="275" y="140"/>
                </a:lnTo>
                <a:lnTo>
                  <a:pt x="280" y="138"/>
                </a:lnTo>
                <a:lnTo>
                  <a:pt x="283" y="136"/>
                </a:lnTo>
                <a:lnTo>
                  <a:pt x="286" y="134"/>
                </a:lnTo>
                <a:lnTo>
                  <a:pt x="288" y="131"/>
                </a:lnTo>
                <a:lnTo>
                  <a:pt x="289" y="129"/>
                </a:lnTo>
                <a:lnTo>
                  <a:pt x="290" y="126"/>
                </a:lnTo>
                <a:lnTo>
                  <a:pt x="290" y="124"/>
                </a:lnTo>
                <a:lnTo>
                  <a:pt x="290" y="121"/>
                </a:lnTo>
                <a:lnTo>
                  <a:pt x="289" y="118"/>
                </a:lnTo>
                <a:lnTo>
                  <a:pt x="286" y="113"/>
                </a:lnTo>
                <a:lnTo>
                  <a:pt x="282" y="105"/>
                </a:lnTo>
                <a:lnTo>
                  <a:pt x="278" y="99"/>
                </a:lnTo>
                <a:lnTo>
                  <a:pt x="267" y="85"/>
                </a:lnTo>
                <a:lnTo>
                  <a:pt x="263" y="77"/>
                </a:lnTo>
                <a:lnTo>
                  <a:pt x="261" y="73"/>
                </a:lnTo>
                <a:lnTo>
                  <a:pt x="259" y="69"/>
                </a:lnTo>
                <a:lnTo>
                  <a:pt x="258" y="65"/>
                </a:lnTo>
                <a:lnTo>
                  <a:pt x="257" y="61"/>
                </a:lnTo>
                <a:lnTo>
                  <a:pt x="257" y="57"/>
                </a:lnTo>
                <a:lnTo>
                  <a:pt x="257" y="52"/>
                </a:lnTo>
                <a:lnTo>
                  <a:pt x="258" y="48"/>
                </a:lnTo>
                <a:lnTo>
                  <a:pt x="259" y="43"/>
                </a:lnTo>
                <a:lnTo>
                  <a:pt x="261" y="38"/>
                </a:lnTo>
                <a:lnTo>
                  <a:pt x="264" y="33"/>
                </a:lnTo>
                <a:lnTo>
                  <a:pt x="266" y="29"/>
                </a:lnTo>
                <a:lnTo>
                  <a:pt x="269" y="26"/>
                </a:lnTo>
                <a:lnTo>
                  <a:pt x="274" y="22"/>
                </a:lnTo>
                <a:lnTo>
                  <a:pt x="277" y="19"/>
                </a:lnTo>
                <a:lnTo>
                  <a:pt x="285" y="14"/>
                </a:lnTo>
                <a:lnTo>
                  <a:pt x="294" y="9"/>
                </a:lnTo>
                <a:lnTo>
                  <a:pt x="299" y="7"/>
                </a:lnTo>
                <a:lnTo>
                  <a:pt x="304" y="5"/>
                </a:lnTo>
                <a:lnTo>
                  <a:pt x="314" y="2"/>
                </a:lnTo>
                <a:lnTo>
                  <a:pt x="324" y="1"/>
                </a:lnTo>
                <a:lnTo>
                  <a:pt x="335" y="0"/>
                </a:lnTo>
                <a:lnTo>
                  <a:pt x="346" y="0"/>
                </a:lnTo>
                <a:lnTo>
                  <a:pt x="356" y="1"/>
                </a:lnTo>
                <a:lnTo>
                  <a:pt x="367" y="4"/>
                </a:lnTo>
                <a:lnTo>
                  <a:pt x="377" y="7"/>
                </a:lnTo>
                <a:lnTo>
                  <a:pt x="381" y="9"/>
                </a:lnTo>
                <a:lnTo>
                  <a:pt x="386" y="12"/>
                </a:lnTo>
                <a:lnTo>
                  <a:pt x="390" y="14"/>
                </a:lnTo>
                <a:lnTo>
                  <a:pt x="394" y="17"/>
                </a:lnTo>
                <a:lnTo>
                  <a:pt x="398" y="21"/>
                </a:lnTo>
                <a:lnTo>
                  <a:pt x="403" y="24"/>
                </a:lnTo>
                <a:lnTo>
                  <a:pt x="407" y="28"/>
                </a:lnTo>
                <a:lnTo>
                  <a:pt x="410" y="32"/>
                </a:lnTo>
                <a:lnTo>
                  <a:pt x="412" y="37"/>
                </a:lnTo>
                <a:lnTo>
                  <a:pt x="414" y="41"/>
                </a:lnTo>
                <a:lnTo>
                  <a:pt x="415" y="46"/>
                </a:lnTo>
                <a:lnTo>
                  <a:pt x="416" y="51"/>
                </a:lnTo>
                <a:lnTo>
                  <a:pt x="416" y="55"/>
                </a:lnTo>
                <a:lnTo>
                  <a:pt x="416" y="59"/>
                </a:lnTo>
                <a:lnTo>
                  <a:pt x="413" y="67"/>
                </a:lnTo>
                <a:lnTo>
                  <a:pt x="410" y="75"/>
                </a:lnTo>
                <a:lnTo>
                  <a:pt x="405" y="83"/>
                </a:lnTo>
                <a:lnTo>
                  <a:pt x="393" y="98"/>
                </a:lnTo>
                <a:lnTo>
                  <a:pt x="389" y="104"/>
                </a:lnTo>
                <a:lnTo>
                  <a:pt x="384" y="112"/>
                </a:lnTo>
                <a:lnTo>
                  <a:pt x="382" y="118"/>
                </a:lnTo>
                <a:lnTo>
                  <a:pt x="381" y="121"/>
                </a:lnTo>
                <a:lnTo>
                  <a:pt x="380" y="124"/>
                </a:lnTo>
                <a:lnTo>
                  <a:pt x="380" y="126"/>
                </a:lnTo>
                <a:lnTo>
                  <a:pt x="381" y="129"/>
                </a:lnTo>
                <a:lnTo>
                  <a:pt x="383" y="132"/>
                </a:lnTo>
                <a:lnTo>
                  <a:pt x="385" y="134"/>
                </a:lnTo>
                <a:lnTo>
                  <a:pt x="388" y="136"/>
                </a:lnTo>
                <a:lnTo>
                  <a:pt x="391" y="138"/>
                </a:lnTo>
                <a:lnTo>
                  <a:pt x="396" y="140"/>
                </a:lnTo>
                <a:lnTo>
                  <a:pt x="402" y="142"/>
                </a:lnTo>
                <a:lnTo>
                  <a:pt x="673" y="142"/>
                </a:lnTo>
                <a:lnTo>
                  <a:pt x="673" y="336"/>
                </a:lnTo>
                <a:lnTo>
                  <a:pt x="671" y="342"/>
                </a:lnTo>
                <a:lnTo>
                  <a:pt x="669" y="346"/>
                </a:lnTo>
                <a:lnTo>
                  <a:pt x="667" y="350"/>
                </a:lnTo>
                <a:lnTo>
                  <a:pt x="664" y="352"/>
                </a:lnTo>
                <a:lnTo>
                  <a:pt x="662" y="355"/>
                </a:lnTo>
                <a:lnTo>
                  <a:pt x="660" y="356"/>
                </a:lnTo>
                <a:lnTo>
                  <a:pt x="657" y="357"/>
                </a:lnTo>
                <a:lnTo>
                  <a:pt x="654" y="357"/>
                </a:lnTo>
                <a:lnTo>
                  <a:pt x="651" y="357"/>
                </a:lnTo>
                <a:lnTo>
                  <a:pt x="648" y="356"/>
                </a:lnTo>
                <a:lnTo>
                  <a:pt x="642" y="353"/>
                </a:lnTo>
                <a:lnTo>
                  <a:pt x="636" y="350"/>
                </a:lnTo>
                <a:lnTo>
                  <a:pt x="629" y="345"/>
                </a:lnTo>
                <a:lnTo>
                  <a:pt x="623" y="340"/>
                </a:lnTo>
                <a:lnTo>
                  <a:pt x="615" y="335"/>
                </a:lnTo>
                <a:lnTo>
                  <a:pt x="608" y="331"/>
                </a:lnTo>
                <a:lnTo>
                  <a:pt x="600" y="328"/>
                </a:lnTo>
                <a:lnTo>
                  <a:pt x="596" y="326"/>
                </a:lnTo>
                <a:lnTo>
                  <a:pt x="591" y="325"/>
                </a:lnTo>
                <a:lnTo>
                  <a:pt x="587" y="325"/>
                </a:lnTo>
                <a:lnTo>
                  <a:pt x="583" y="325"/>
                </a:lnTo>
                <a:lnTo>
                  <a:pt x="578" y="326"/>
                </a:lnTo>
                <a:lnTo>
                  <a:pt x="574" y="327"/>
                </a:lnTo>
                <a:lnTo>
                  <a:pt x="569" y="329"/>
                </a:lnTo>
                <a:lnTo>
                  <a:pt x="565" y="332"/>
                </a:lnTo>
                <a:lnTo>
                  <a:pt x="561" y="334"/>
                </a:lnTo>
                <a:lnTo>
                  <a:pt x="557" y="337"/>
                </a:lnTo>
                <a:lnTo>
                  <a:pt x="554" y="341"/>
                </a:lnTo>
                <a:lnTo>
                  <a:pt x="551" y="344"/>
                </a:lnTo>
                <a:lnTo>
                  <a:pt x="545" y="352"/>
                </a:lnTo>
                <a:lnTo>
                  <a:pt x="540" y="361"/>
                </a:lnTo>
                <a:lnTo>
                  <a:pt x="538" y="366"/>
                </a:lnTo>
                <a:lnTo>
                  <a:pt x="537" y="371"/>
                </a:lnTo>
                <a:lnTo>
                  <a:pt x="534" y="382"/>
                </a:lnTo>
                <a:lnTo>
                  <a:pt x="532" y="392"/>
                </a:lnTo>
                <a:lnTo>
                  <a:pt x="531" y="397"/>
                </a:lnTo>
                <a:lnTo>
                  <a:pt x="531" y="403"/>
                </a:lnTo>
                <a:lnTo>
                  <a:pt x="531" y="414"/>
                </a:lnTo>
                <a:lnTo>
                  <a:pt x="533" y="424"/>
                </a:lnTo>
                <a:lnTo>
                  <a:pt x="535" y="435"/>
                </a:lnTo>
                <a:lnTo>
                  <a:pt x="539" y="446"/>
                </a:lnTo>
                <a:lnTo>
                  <a:pt x="541" y="450"/>
                </a:lnTo>
                <a:lnTo>
                  <a:pt x="543" y="455"/>
                </a:lnTo>
                <a:lnTo>
                  <a:pt x="546" y="459"/>
                </a:lnTo>
                <a:lnTo>
                  <a:pt x="549" y="463"/>
                </a:lnTo>
                <a:lnTo>
                  <a:pt x="552" y="467"/>
                </a:lnTo>
                <a:lnTo>
                  <a:pt x="556" y="471"/>
                </a:lnTo>
                <a:lnTo>
                  <a:pt x="560" y="475"/>
                </a:lnTo>
                <a:lnTo>
                  <a:pt x="564" y="478"/>
                </a:lnTo>
                <a:lnTo>
                  <a:pt x="568" y="480"/>
                </a:lnTo>
                <a:lnTo>
                  <a:pt x="572" y="482"/>
                </a:lnTo>
                <a:lnTo>
                  <a:pt x="577" y="483"/>
                </a:lnTo>
                <a:lnTo>
                  <a:pt x="581" y="484"/>
                </a:lnTo>
                <a:lnTo>
                  <a:pt x="585" y="484"/>
                </a:lnTo>
                <a:lnTo>
                  <a:pt x="589" y="484"/>
                </a:lnTo>
                <a:lnTo>
                  <a:pt x="598" y="481"/>
                </a:lnTo>
                <a:lnTo>
                  <a:pt x="602" y="480"/>
                </a:lnTo>
                <a:lnTo>
                  <a:pt x="606" y="477"/>
                </a:lnTo>
                <a:lnTo>
                  <a:pt x="613" y="473"/>
                </a:lnTo>
                <a:lnTo>
                  <a:pt x="628" y="462"/>
                </a:lnTo>
                <a:lnTo>
                  <a:pt x="635" y="457"/>
                </a:lnTo>
                <a:lnTo>
                  <a:pt x="642" y="453"/>
                </a:lnTo>
                <a:lnTo>
                  <a:pt x="645" y="452"/>
                </a:lnTo>
                <a:lnTo>
                  <a:pt x="648" y="450"/>
                </a:lnTo>
                <a:lnTo>
                  <a:pt x="651" y="450"/>
                </a:lnTo>
                <a:lnTo>
                  <a:pt x="654" y="449"/>
                </a:lnTo>
                <a:lnTo>
                  <a:pt x="657" y="450"/>
                </a:lnTo>
                <a:lnTo>
                  <a:pt x="660" y="450"/>
                </a:lnTo>
                <a:lnTo>
                  <a:pt x="662" y="452"/>
                </a:lnTo>
                <a:lnTo>
                  <a:pt x="665" y="454"/>
                </a:lnTo>
                <a:lnTo>
                  <a:pt x="667" y="457"/>
                </a:lnTo>
                <a:lnTo>
                  <a:pt x="669" y="461"/>
                </a:lnTo>
                <a:lnTo>
                  <a:pt x="671" y="465"/>
                </a:lnTo>
                <a:lnTo>
                  <a:pt x="673" y="471"/>
                </a:lnTo>
                <a:lnTo>
                  <a:pt x="673" y="667"/>
                </a:lnTo>
                <a:lnTo>
                  <a:pt x="0" y="667"/>
                </a:lnTo>
                <a:lnTo>
                  <a:pt x="0" y="470"/>
                </a:lnTo>
                <a:close/>
              </a:path>
            </a:pathLst>
          </a:custGeom>
          <a:noFill/>
          <a:ln w="25400" cmpd="sng">
            <a:solidFill>
              <a:srgbClr val="00B0F0"/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Freeform 33"/>
          <p:cNvSpPr>
            <a:spLocks/>
          </p:cNvSpPr>
          <p:nvPr/>
        </p:nvSpPr>
        <p:spPr bwMode="auto">
          <a:xfrm>
            <a:off x="2003162" y="4488274"/>
            <a:ext cx="2108369" cy="2226873"/>
          </a:xfrm>
          <a:custGeom>
            <a:avLst/>
            <a:gdLst/>
            <a:ahLst/>
            <a:cxnLst>
              <a:cxn ang="0">
                <a:pos x="270" y="143"/>
              </a:cxn>
              <a:cxn ang="0">
                <a:pos x="284" y="137"/>
              </a:cxn>
              <a:cxn ang="0">
                <a:pos x="290" y="130"/>
              </a:cxn>
              <a:cxn ang="0">
                <a:pos x="291" y="122"/>
              </a:cxn>
              <a:cxn ang="0">
                <a:pos x="288" y="114"/>
              </a:cxn>
              <a:cxn ang="0">
                <a:pos x="274" y="93"/>
              </a:cxn>
              <a:cxn ang="0">
                <a:pos x="262" y="70"/>
              </a:cxn>
              <a:cxn ang="0">
                <a:pos x="259" y="57"/>
              </a:cxn>
              <a:cxn ang="0">
                <a:pos x="261" y="43"/>
              </a:cxn>
              <a:cxn ang="0">
                <a:pos x="269" y="30"/>
              </a:cxn>
              <a:cxn ang="0">
                <a:pos x="278" y="20"/>
              </a:cxn>
              <a:cxn ang="0">
                <a:pos x="300" y="7"/>
              </a:cxn>
              <a:cxn ang="0">
                <a:pos x="326" y="1"/>
              </a:cxn>
              <a:cxn ang="0">
                <a:pos x="358" y="2"/>
              </a:cxn>
              <a:cxn ang="0">
                <a:pos x="384" y="10"/>
              </a:cxn>
              <a:cxn ang="0">
                <a:pos x="397" y="18"/>
              </a:cxn>
              <a:cxn ang="0">
                <a:pos x="408" y="29"/>
              </a:cxn>
              <a:cxn ang="0">
                <a:pos x="415" y="42"/>
              </a:cxn>
              <a:cxn ang="0">
                <a:pos x="417" y="56"/>
              </a:cxn>
              <a:cxn ang="0">
                <a:pos x="413" y="72"/>
              </a:cxn>
              <a:cxn ang="0">
                <a:pos x="395" y="99"/>
              </a:cxn>
              <a:cxn ang="0">
                <a:pos x="385" y="116"/>
              </a:cxn>
              <a:cxn ang="0">
                <a:pos x="383" y="125"/>
              </a:cxn>
              <a:cxn ang="0">
                <a:pos x="385" y="133"/>
              </a:cxn>
              <a:cxn ang="0">
                <a:pos x="394" y="139"/>
              </a:cxn>
              <a:cxn ang="0">
                <a:pos x="676" y="143"/>
              </a:cxn>
              <a:cxn ang="0">
                <a:pos x="681" y="347"/>
              </a:cxn>
              <a:cxn ang="0">
                <a:pos x="687" y="356"/>
              </a:cxn>
              <a:cxn ang="0">
                <a:pos x="695" y="358"/>
              </a:cxn>
              <a:cxn ang="0">
                <a:pos x="707" y="354"/>
              </a:cxn>
              <a:cxn ang="0">
                <a:pos x="734" y="336"/>
              </a:cxn>
              <a:cxn ang="0">
                <a:pos x="753" y="327"/>
              </a:cxn>
              <a:cxn ang="0">
                <a:pos x="766" y="326"/>
              </a:cxn>
              <a:cxn ang="0">
                <a:pos x="780" y="330"/>
              </a:cxn>
              <a:cxn ang="0">
                <a:pos x="792" y="338"/>
              </a:cxn>
              <a:cxn ang="0">
                <a:pos x="804" y="353"/>
              </a:cxn>
              <a:cxn ang="0">
                <a:pos x="813" y="372"/>
              </a:cxn>
              <a:cxn ang="0">
                <a:pos x="818" y="398"/>
              </a:cxn>
              <a:cxn ang="0">
                <a:pos x="816" y="425"/>
              </a:cxn>
              <a:cxn ang="0">
                <a:pos x="808" y="451"/>
              </a:cxn>
              <a:cxn ang="0">
                <a:pos x="800" y="464"/>
              </a:cxn>
              <a:cxn ang="0">
                <a:pos x="790" y="476"/>
              </a:cxn>
              <a:cxn ang="0">
                <a:pos x="777" y="483"/>
              </a:cxn>
              <a:cxn ang="0">
                <a:pos x="764" y="485"/>
              </a:cxn>
              <a:cxn ang="0">
                <a:pos x="743" y="479"/>
              </a:cxn>
              <a:cxn ang="0">
                <a:pos x="714" y="458"/>
              </a:cxn>
              <a:cxn ang="0">
                <a:pos x="702" y="451"/>
              </a:cxn>
              <a:cxn ang="0">
                <a:pos x="692" y="451"/>
              </a:cxn>
              <a:cxn ang="0">
                <a:pos x="685" y="455"/>
              </a:cxn>
              <a:cxn ang="0">
                <a:pos x="678" y="466"/>
              </a:cxn>
              <a:cxn ang="0">
                <a:pos x="0" y="668"/>
              </a:cxn>
            </a:cxnLst>
            <a:rect l="0" t="0" r="r" b="b"/>
            <a:pathLst>
              <a:path w="818" h="668">
                <a:moveTo>
                  <a:pt x="0" y="668"/>
                </a:moveTo>
                <a:lnTo>
                  <a:pt x="0" y="143"/>
                </a:lnTo>
                <a:lnTo>
                  <a:pt x="270" y="143"/>
                </a:lnTo>
                <a:lnTo>
                  <a:pt x="275" y="141"/>
                </a:lnTo>
                <a:lnTo>
                  <a:pt x="280" y="139"/>
                </a:lnTo>
                <a:lnTo>
                  <a:pt x="284" y="137"/>
                </a:lnTo>
                <a:lnTo>
                  <a:pt x="286" y="135"/>
                </a:lnTo>
                <a:lnTo>
                  <a:pt x="289" y="132"/>
                </a:lnTo>
                <a:lnTo>
                  <a:pt x="290" y="130"/>
                </a:lnTo>
                <a:lnTo>
                  <a:pt x="291" y="127"/>
                </a:lnTo>
                <a:lnTo>
                  <a:pt x="291" y="125"/>
                </a:lnTo>
                <a:lnTo>
                  <a:pt x="291" y="122"/>
                </a:lnTo>
                <a:lnTo>
                  <a:pt x="290" y="119"/>
                </a:lnTo>
                <a:lnTo>
                  <a:pt x="289" y="116"/>
                </a:lnTo>
                <a:lnTo>
                  <a:pt x="288" y="114"/>
                </a:lnTo>
                <a:lnTo>
                  <a:pt x="284" y="106"/>
                </a:lnTo>
                <a:lnTo>
                  <a:pt x="279" y="100"/>
                </a:lnTo>
                <a:lnTo>
                  <a:pt x="274" y="93"/>
                </a:lnTo>
                <a:lnTo>
                  <a:pt x="270" y="86"/>
                </a:lnTo>
                <a:lnTo>
                  <a:pt x="265" y="78"/>
                </a:lnTo>
                <a:lnTo>
                  <a:pt x="262" y="70"/>
                </a:lnTo>
                <a:lnTo>
                  <a:pt x="261" y="66"/>
                </a:lnTo>
                <a:lnTo>
                  <a:pt x="260" y="62"/>
                </a:lnTo>
                <a:lnTo>
                  <a:pt x="259" y="57"/>
                </a:lnTo>
                <a:lnTo>
                  <a:pt x="259" y="53"/>
                </a:lnTo>
                <a:lnTo>
                  <a:pt x="260" y="49"/>
                </a:lnTo>
                <a:lnTo>
                  <a:pt x="261" y="43"/>
                </a:lnTo>
                <a:lnTo>
                  <a:pt x="263" y="39"/>
                </a:lnTo>
                <a:lnTo>
                  <a:pt x="266" y="34"/>
                </a:lnTo>
                <a:lnTo>
                  <a:pt x="269" y="30"/>
                </a:lnTo>
                <a:lnTo>
                  <a:pt x="272" y="26"/>
                </a:lnTo>
                <a:lnTo>
                  <a:pt x="275" y="23"/>
                </a:lnTo>
                <a:lnTo>
                  <a:pt x="278" y="20"/>
                </a:lnTo>
                <a:lnTo>
                  <a:pt x="286" y="14"/>
                </a:lnTo>
                <a:lnTo>
                  <a:pt x="295" y="9"/>
                </a:lnTo>
                <a:lnTo>
                  <a:pt x="300" y="7"/>
                </a:lnTo>
                <a:lnTo>
                  <a:pt x="305" y="6"/>
                </a:lnTo>
                <a:lnTo>
                  <a:pt x="315" y="3"/>
                </a:lnTo>
                <a:lnTo>
                  <a:pt x="326" y="1"/>
                </a:lnTo>
                <a:lnTo>
                  <a:pt x="337" y="0"/>
                </a:lnTo>
                <a:lnTo>
                  <a:pt x="348" y="1"/>
                </a:lnTo>
                <a:lnTo>
                  <a:pt x="358" y="2"/>
                </a:lnTo>
                <a:lnTo>
                  <a:pt x="369" y="4"/>
                </a:lnTo>
                <a:lnTo>
                  <a:pt x="379" y="8"/>
                </a:lnTo>
                <a:lnTo>
                  <a:pt x="384" y="10"/>
                </a:lnTo>
                <a:lnTo>
                  <a:pt x="388" y="12"/>
                </a:lnTo>
                <a:lnTo>
                  <a:pt x="392" y="15"/>
                </a:lnTo>
                <a:lnTo>
                  <a:pt x="397" y="18"/>
                </a:lnTo>
                <a:lnTo>
                  <a:pt x="401" y="21"/>
                </a:lnTo>
                <a:lnTo>
                  <a:pt x="404" y="25"/>
                </a:lnTo>
                <a:lnTo>
                  <a:pt x="408" y="29"/>
                </a:lnTo>
                <a:lnTo>
                  <a:pt x="411" y="33"/>
                </a:lnTo>
                <a:lnTo>
                  <a:pt x="414" y="37"/>
                </a:lnTo>
                <a:lnTo>
                  <a:pt x="415" y="42"/>
                </a:lnTo>
                <a:lnTo>
                  <a:pt x="417" y="47"/>
                </a:lnTo>
                <a:lnTo>
                  <a:pt x="417" y="51"/>
                </a:lnTo>
                <a:lnTo>
                  <a:pt x="417" y="56"/>
                </a:lnTo>
                <a:lnTo>
                  <a:pt x="417" y="60"/>
                </a:lnTo>
                <a:lnTo>
                  <a:pt x="414" y="68"/>
                </a:lnTo>
                <a:lnTo>
                  <a:pt x="413" y="72"/>
                </a:lnTo>
                <a:lnTo>
                  <a:pt x="411" y="76"/>
                </a:lnTo>
                <a:lnTo>
                  <a:pt x="406" y="84"/>
                </a:lnTo>
                <a:lnTo>
                  <a:pt x="395" y="99"/>
                </a:lnTo>
                <a:lnTo>
                  <a:pt x="390" y="105"/>
                </a:lnTo>
                <a:lnTo>
                  <a:pt x="386" y="113"/>
                </a:lnTo>
                <a:lnTo>
                  <a:pt x="385" y="116"/>
                </a:lnTo>
                <a:lnTo>
                  <a:pt x="384" y="119"/>
                </a:lnTo>
                <a:lnTo>
                  <a:pt x="383" y="122"/>
                </a:lnTo>
                <a:lnTo>
                  <a:pt x="383" y="125"/>
                </a:lnTo>
                <a:lnTo>
                  <a:pt x="383" y="128"/>
                </a:lnTo>
                <a:lnTo>
                  <a:pt x="384" y="130"/>
                </a:lnTo>
                <a:lnTo>
                  <a:pt x="385" y="133"/>
                </a:lnTo>
                <a:lnTo>
                  <a:pt x="387" y="135"/>
                </a:lnTo>
                <a:lnTo>
                  <a:pt x="390" y="137"/>
                </a:lnTo>
                <a:lnTo>
                  <a:pt x="394" y="139"/>
                </a:lnTo>
                <a:lnTo>
                  <a:pt x="399" y="141"/>
                </a:lnTo>
                <a:lnTo>
                  <a:pt x="405" y="143"/>
                </a:lnTo>
                <a:lnTo>
                  <a:pt x="676" y="143"/>
                </a:lnTo>
                <a:lnTo>
                  <a:pt x="676" y="338"/>
                </a:lnTo>
                <a:lnTo>
                  <a:pt x="678" y="343"/>
                </a:lnTo>
                <a:lnTo>
                  <a:pt x="681" y="347"/>
                </a:lnTo>
                <a:lnTo>
                  <a:pt x="683" y="351"/>
                </a:lnTo>
                <a:lnTo>
                  <a:pt x="685" y="354"/>
                </a:lnTo>
                <a:lnTo>
                  <a:pt x="687" y="356"/>
                </a:lnTo>
                <a:lnTo>
                  <a:pt x="690" y="357"/>
                </a:lnTo>
                <a:lnTo>
                  <a:pt x="692" y="358"/>
                </a:lnTo>
                <a:lnTo>
                  <a:pt x="695" y="358"/>
                </a:lnTo>
                <a:lnTo>
                  <a:pt x="698" y="358"/>
                </a:lnTo>
                <a:lnTo>
                  <a:pt x="701" y="357"/>
                </a:lnTo>
                <a:lnTo>
                  <a:pt x="707" y="354"/>
                </a:lnTo>
                <a:lnTo>
                  <a:pt x="713" y="350"/>
                </a:lnTo>
                <a:lnTo>
                  <a:pt x="720" y="346"/>
                </a:lnTo>
                <a:lnTo>
                  <a:pt x="734" y="336"/>
                </a:lnTo>
                <a:lnTo>
                  <a:pt x="741" y="332"/>
                </a:lnTo>
                <a:lnTo>
                  <a:pt x="749" y="328"/>
                </a:lnTo>
                <a:lnTo>
                  <a:pt x="753" y="327"/>
                </a:lnTo>
                <a:lnTo>
                  <a:pt x="758" y="326"/>
                </a:lnTo>
                <a:lnTo>
                  <a:pt x="762" y="326"/>
                </a:lnTo>
                <a:lnTo>
                  <a:pt x="766" y="326"/>
                </a:lnTo>
                <a:lnTo>
                  <a:pt x="771" y="327"/>
                </a:lnTo>
                <a:lnTo>
                  <a:pt x="775" y="328"/>
                </a:lnTo>
                <a:lnTo>
                  <a:pt x="780" y="330"/>
                </a:lnTo>
                <a:lnTo>
                  <a:pt x="784" y="333"/>
                </a:lnTo>
                <a:lnTo>
                  <a:pt x="788" y="335"/>
                </a:lnTo>
                <a:lnTo>
                  <a:pt x="792" y="338"/>
                </a:lnTo>
                <a:lnTo>
                  <a:pt x="795" y="342"/>
                </a:lnTo>
                <a:lnTo>
                  <a:pt x="798" y="345"/>
                </a:lnTo>
                <a:lnTo>
                  <a:pt x="804" y="353"/>
                </a:lnTo>
                <a:lnTo>
                  <a:pt x="809" y="362"/>
                </a:lnTo>
                <a:lnTo>
                  <a:pt x="811" y="367"/>
                </a:lnTo>
                <a:lnTo>
                  <a:pt x="813" y="372"/>
                </a:lnTo>
                <a:lnTo>
                  <a:pt x="815" y="383"/>
                </a:lnTo>
                <a:lnTo>
                  <a:pt x="817" y="393"/>
                </a:lnTo>
                <a:lnTo>
                  <a:pt x="818" y="398"/>
                </a:lnTo>
                <a:lnTo>
                  <a:pt x="818" y="404"/>
                </a:lnTo>
                <a:lnTo>
                  <a:pt x="818" y="415"/>
                </a:lnTo>
                <a:lnTo>
                  <a:pt x="816" y="425"/>
                </a:lnTo>
                <a:lnTo>
                  <a:pt x="814" y="436"/>
                </a:lnTo>
                <a:lnTo>
                  <a:pt x="810" y="447"/>
                </a:lnTo>
                <a:lnTo>
                  <a:pt x="808" y="451"/>
                </a:lnTo>
                <a:lnTo>
                  <a:pt x="806" y="456"/>
                </a:lnTo>
                <a:lnTo>
                  <a:pt x="803" y="460"/>
                </a:lnTo>
                <a:lnTo>
                  <a:pt x="800" y="464"/>
                </a:lnTo>
                <a:lnTo>
                  <a:pt x="797" y="468"/>
                </a:lnTo>
                <a:lnTo>
                  <a:pt x="793" y="472"/>
                </a:lnTo>
                <a:lnTo>
                  <a:pt x="790" y="476"/>
                </a:lnTo>
                <a:lnTo>
                  <a:pt x="785" y="479"/>
                </a:lnTo>
                <a:lnTo>
                  <a:pt x="781" y="481"/>
                </a:lnTo>
                <a:lnTo>
                  <a:pt x="777" y="483"/>
                </a:lnTo>
                <a:lnTo>
                  <a:pt x="772" y="484"/>
                </a:lnTo>
                <a:lnTo>
                  <a:pt x="768" y="485"/>
                </a:lnTo>
                <a:lnTo>
                  <a:pt x="764" y="485"/>
                </a:lnTo>
                <a:lnTo>
                  <a:pt x="760" y="485"/>
                </a:lnTo>
                <a:lnTo>
                  <a:pt x="751" y="482"/>
                </a:lnTo>
                <a:lnTo>
                  <a:pt x="743" y="479"/>
                </a:lnTo>
                <a:lnTo>
                  <a:pt x="736" y="474"/>
                </a:lnTo>
                <a:lnTo>
                  <a:pt x="721" y="463"/>
                </a:lnTo>
                <a:lnTo>
                  <a:pt x="714" y="458"/>
                </a:lnTo>
                <a:lnTo>
                  <a:pt x="708" y="454"/>
                </a:lnTo>
                <a:lnTo>
                  <a:pt x="705" y="453"/>
                </a:lnTo>
                <a:lnTo>
                  <a:pt x="702" y="451"/>
                </a:lnTo>
                <a:lnTo>
                  <a:pt x="699" y="451"/>
                </a:lnTo>
                <a:lnTo>
                  <a:pt x="695" y="450"/>
                </a:lnTo>
                <a:lnTo>
                  <a:pt x="692" y="451"/>
                </a:lnTo>
                <a:lnTo>
                  <a:pt x="690" y="451"/>
                </a:lnTo>
                <a:lnTo>
                  <a:pt x="687" y="453"/>
                </a:lnTo>
                <a:lnTo>
                  <a:pt x="685" y="455"/>
                </a:lnTo>
                <a:lnTo>
                  <a:pt x="682" y="458"/>
                </a:lnTo>
                <a:lnTo>
                  <a:pt x="680" y="461"/>
                </a:lnTo>
                <a:lnTo>
                  <a:pt x="678" y="466"/>
                </a:lnTo>
                <a:lnTo>
                  <a:pt x="676" y="471"/>
                </a:lnTo>
                <a:lnTo>
                  <a:pt x="676" y="668"/>
                </a:lnTo>
                <a:lnTo>
                  <a:pt x="0" y="668"/>
                </a:lnTo>
                <a:close/>
              </a:path>
            </a:pathLst>
          </a:custGeom>
          <a:noFill/>
          <a:ln w="25400" cmpd="sng">
            <a:solidFill>
              <a:srgbClr val="00B0F0"/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Freeform 34"/>
          <p:cNvSpPr>
            <a:spLocks/>
          </p:cNvSpPr>
          <p:nvPr/>
        </p:nvSpPr>
        <p:spPr bwMode="auto">
          <a:xfrm>
            <a:off x="2003162" y="3214686"/>
            <a:ext cx="1743232" cy="1750229"/>
          </a:xfrm>
          <a:custGeom>
            <a:avLst/>
            <a:gdLst/>
            <a:ahLst/>
            <a:cxnLst>
              <a:cxn ang="0">
                <a:pos x="675" y="197"/>
              </a:cxn>
              <a:cxn ang="0">
                <a:pos x="669" y="208"/>
              </a:cxn>
              <a:cxn ang="0">
                <a:pos x="661" y="214"/>
              </a:cxn>
              <a:cxn ang="0">
                <a:pos x="650" y="213"/>
              </a:cxn>
              <a:cxn ang="0">
                <a:pos x="634" y="203"/>
              </a:cxn>
              <a:cxn ang="0">
                <a:pos x="615" y="190"/>
              </a:cxn>
              <a:cxn ang="0">
                <a:pos x="601" y="185"/>
              </a:cxn>
              <a:cxn ang="0">
                <a:pos x="589" y="183"/>
              </a:cxn>
              <a:cxn ang="0">
                <a:pos x="578" y="185"/>
              </a:cxn>
              <a:cxn ang="0">
                <a:pos x="566" y="191"/>
              </a:cxn>
              <a:cxn ang="0">
                <a:pos x="556" y="199"/>
              </a:cxn>
              <a:cxn ang="0">
                <a:pos x="542" y="223"/>
              </a:cxn>
              <a:cxn ang="0">
                <a:pos x="537" y="243"/>
              </a:cxn>
              <a:cxn ang="0">
                <a:pos x="535" y="274"/>
              </a:cxn>
              <a:cxn ang="0">
                <a:pos x="539" y="295"/>
              </a:cxn>
              <a:cxn ang="0">
                <a:pos x="547" y="314"/>
              </a:cxn>
              <a:cxn ang="0">
                <a:pos x="562" y="332"/>
              </a:cxn>
              <a:cxn ang="0">
                <a:pos x="577" y="340"/>
              </a:cxn>
              <a:cxn ang="0">
                <a:pos x="590" y="342"/>
              </a:cxn>
              <a:cxn ang="0">
                <a:pos x="603" y="339"/>
              </a:cxn>
              <a:cxn ang="0">
                <a:pos x="618" y="331"/>
              </a:cxn>
              <a:cxn ang="0">
                <a:pos x="649" y="310"/>
              </a:cxn>
              <a:cxn ang="0">
                <a:pos x="658" y="308"/>
              </a:cxn>
              <a:cxn ang="0">
                <a:pos x="666" y="310"/>
              </a:cxn>
              <a:cxn ang="0">
                <a:pos x="673" y="319"/>
              </a:cxn>
              <a:cxn ang="0">
                <a:pos x="405" y="525"/>
              </a:cxn>
              <a:cxn ang="0">
                <a:pos x="388" y="516"/>
              </a:cxn>
              <a:cxn ang="0">
                <a:pos x="383" y="509"/>
              </a:cxn>
              <a:cxn ang="0">
                <a:pos x="385" y="498"/>
              </a:cxn>
              <a:cxn ang="0">
                <a:pos x="406" y="465"/>
              </a:cxn>
              <a:cxn ang="0">
                <a:pos x="416" y="444"/>
              </a:cxn>
              <a:cxn ang="0">
                <a:pos x="417" y="432"/>
              </a:cxn>
              <a:cxn ang="0">
                <a:pos x="414" y="420"/>
              </a:cxn>
              <a:cxn ang="0">
                <a:pos x="407" y="408"/>
              </a:cxn>
              <a:cxn ang="0">
                <a:pos x="392" y="395"/>
              </a:cxn>
              <a:cxn ang="0">
                <a:pos x="377" y="388"/>
              </a:cxn>
              <a:cxn ang="0">
                <a:pos x="355" y="383"/>
              </a:cxn>
              <a:cxn ang="0">
                <a:pos x="325" y="383"/>
              </a:cxn>
              <a:cxn ang="0">
                <a:pos x="296" y="390"/>
              </a:cxn>
              <a:cxn ang="0">
                <a:pos x="281" y="399"/>
              </a:cxn>
              <a:cxn ang="0">
                <a:pos x="269" y="411"/>
              </a:cxn>
              <a:cxn ang="0">
                <a:pos x="261" y="425"/>
              </a:cxn>
              <a:cxn ang="0">
                <a:pos x="259" y="439"/>
              </a:cxn>
              <a:cxn ang="0">
                <a:pos x="262" y="451"/>
              </a:cxn>
              <a:cxn ang="0">
                <a:pos x="274" y="474"/>
              </a:cxn>
              <a:cxn ang="0">
                <a:pos x="287" y="495"/>
              </a:cxn>
              <a:cxn ang="0">
                <a:pos x="291" y="506"/>
              </a:cxn>
              <a:cxn ang="0">
                <a:pos x="288" y="514"/>
              </a:cxn>
              <a:cxn ang="0">
                <a:pos x="280" y="520"/>
              </a:cxn>
              <a:cxn ang="0">
                <a:pos x="0" y="525"/>
              </a:cxn>
            </a:cxnLst>
            <a:rect l="0" t="0" r="r" b="b"/>
            <a:pathLst>
              <a:path w="676" h="525">
                <a:moveTo>
                  <a:pt x="676" y="0"/>
                </a:moveTo>
                <a:lnTo>
                  <a:pt x="676" y="194"/>
                </a:lnTo>
                <a:lnTo>
                  <a:pt x="675" y="197"/>
                </a:lnTo>
                <a:lnTo>
                  <a:pt x="674" y="201"/>
                </a:lnTo>
                <a:lnTo>
                  <a:pt x="671" y="206"/>
                </a:lnTo>
                <a:lnTo>
                  <a:pt x="669" y="208"/>
                </a:lnTo>
                <a:lnTo>
                  <a:pt x="668" y="210"/>
                </a:lnTo>
                <a:lnTo>
                  <a:pt x="664" y="213"/>
                </a:lnTo>
                <a:lnTo>
                  <a:pt x="661" y="214"/>
                </a:lnTo>
                <a:lnTo>
                  <a:pt x="657" y="215"/>
                </a:lnTo>
                <a:lnTo>
                  <a:pt x="654" y="214"/>
                </a:lnTo>
                <a:lnTo>
                  <a:pt x="650" y="213"/>
                </a:lnTo>
                <a:lnTo>
                  <a:pt x="646" y="211"/>
                </a:lnTo>
                <a:lnTo>
                  <a:pt x="642" y="209"/>
                </a:lnTo>
                <a:lnTo>
                  <a:pt x="634" y="203"/>
                </a:lnTo>
                <a:lnTo>
                  <a:pt x="627" y="198"/>
                </a:lnTo>
                <a:lnTo>
                  <a:pt x="620" y="193"/>
                </a:lnTo>
                <a:lnTo>
                  <a:pt x="615" y="190"/>
                </a:lnTo>
                <a:lnTo>
                  <a:pt x="610" y="188"/>
                </a:lnTo>
                <a:lnTo>
                  <a:pt x="605" y="186"/>
                </a:lnTo>
                <a:lnTo>
                  <a:pt x="601" y="185"/>
                </a:lnTo>
                <a:lnTo>
                  <a:pt x="597" y="184"/>
                </a:lnTo>
                <a:lnTo>
                  <a:pt x="593" y="183"/>
                </a:lnTo>
                <a:lnTo>
                  <a:pt x="589" y="183"/>
                </a:lnTo>
                <a:lnTo>
                  <a:pt x="586" y="184"/>
                </a:lnTo>
                <a:lnTo>
                  <a:pt x="582" y="184"/>
                </a:lnTo>
                <a:lnTo>
                  <a:pt x="578" y="185"/>
                </a:lnTo>
                <a:lnTo>
                  <a:pt x="574" y="187"/>
                </a:lnTo>
                <a:lnTo>
                  <a:pt x="570" y="189"/>
                </a:lnTo>
                <a:lnTo>
                  <a:pt x="566" y="191"/>
                </a:lnTo>
                <a:lnTo>
                  <a:pt x="562" y="193"/>
                </a:lnTo>
                <a:lnTo>
                  <a:pt x="559" y="196"/>
                </a:lnTo>
                <a:lnTo>
                  <a:pt x="556" y="199"/>
                </a:lnTo>
                <a:lnTo>
                  <a:pt x="551" y="206"/>
                </a:lnTo>
                <a:lnTo>
                  <a:pt x="546" y="214"/>
                </a:lnTo>
                <a:lnTo>
                  <a:pt x="542" y="223"/>
                </a:lnTo>
                <a:lnTo>
                  <a:pt x="539" y="233"/>
                </a:lnTo>
                <a:lnTo>
                  <a:pt x="538" y="238"/>
                </a:lnTo>
                <a:lnTo>
                  <a:pt x="537" y="243"/>
                </a:lnTo>
                <a:lnTo>
                  <a:pt x="535" y="254"/>
                </a:lnTo>
                <a:lnTo>
                  <a:pt x="535" y="264"/>
                </a:lnTo>
                <a:lnTo>
                  <a:pt x="535" y="274"/>
                </a:lnTo>
                <a:lnTo>
                  <a:pt x="536" y="280"/>
                </a:lnTo>
                <a:lnTo>
                  <a:pt x="537" y="285"/>
                </a:lnTo>
                <a:lnTo>
                  <a:pt x="539" y="295"/>
                </a:lnTo>
                <a:lnTo>
                  <a:pt x="543" y="305"/>
                </a:lnTo>
                <a:lnTo>
                  <a:pt x="545" y="310"/>
                </a:lnTo>
                <a:lnTo>
                  <a:pt x="547" y="314"/>
                </a:lnTo>
                <a:lnTo>
                  <a:pt x="552" y="321"/>
                </a:lnTo>
                <a:lnTo>
                  <a:pt x="556" y="327"/>
                </a:lnTo>
                <a:lnTo>
                  <a:pt x="562" y="332"/>
                </a:lnTo>
                <a:lnTo>
                  <a:pt x="568" y="336"/>
                </a:lnTo>
                <a:lnTo>
                  <a:pt x="573" y="339"/>
                </a:lnTo>
                <a:lnTo>
                  <a:pt x="577" y="340"/>
                </a:lnTo>
                <a:lnTo>
                  <a:pt x="582" y="342"/>
                </a:lnTo>
                <a:lnTo>
                  <a:pt x="586" y="342"/>
                </a:lnTo>
                <a:lnTo>
                  <a:pt x="590" y="342"/>
                </a:lnTo>
                <a:lnTo>
                  <a:pt x="594" y="342"/>
                </a:lnTo>
                <a:lnTo>
                  <a:pt x="598" y="341"/>
                </a:lnTo>
                <a:lnTo>
                  <a:pt x="603" y="339"/>
                </a:lnTo>
                <a:lnTo>
                  <a:pt x="607" y="338"/>
                </a:lnTo>
                <a:lnTo>
                  <a:pt x="611" y="336"/>
                </a:lnTo>
                <a:lnTo>
                  <a:pt x="618" y="331"/>
                </a:lnTo>
                <a:lnTo>
                  <a:pt x="633" y="320"/>
                </a:lnTo>
                <a:lnTo>
                  <a:pt x="646" y="311"/>
                </a:lnTo>
                <a:lnTo>
                  <a:pt x="649" y="310"/>
                </a:lnTo>
                <a:lnTo>
                  <a:pt x="653" y="309"/>
                </a:lnTo>
                <a:lnTo>
                  <a:pt x="655" y="308"/>
                </a:lnTo>
                <a:lnTo>
                  <a:pt x="658" y="308"/>
                </a:lnTo>
                <a:lnTo>
                  <a:pt x="661" y="308"/>
                </a:lnTo>
                <a:lnTo>
                  <a:pt x="663" y="309"/>
                </a:lnTo>
                <a:lnTo>
                  <a:pt x="666" y="310"/>
                </a:lnTo>
                <a:lnTo>
                  <a:pt x="668" y="312"/>
                </a:lnTo>
                <a:lnTo>
                  <a:pt x="670" y="315"/>
                </a:lnTo>
                <a:lnTo>
                  <a:pt x="673" y="319"/>
                </a:lnTo>
                <a:lnTo>
                  <a:pt x="676" y="330"/>
                </a:lnTo>
                <a:lnTo>
                  <a:pt x="676" y="525"/>
                </a:lnTo>
                <a:lnTo>
                  <a:pt x="405" y="525"/>
                </a:lnTo>
                <a:lnTo>
                  <a:pt x="398" y="522"/>
                </a:lnTo>
                <a:lnTo>
                  <a:pt x="392" y="519"/>
                </a:lnTo>
                <a:lnTo>
                  <a:pt x="388" y="516"/>
                </a:lnTo>
                <a:lnTo>
                  <a:pt x="386" y="514"/>
                </a:lnTo>
                <a:lnTo>
                  <a:pt x="385" y="513"/>
                </a:lnTo>
                <a:lnTo>
                  <a:pt x="383" y="509"/>
                </a:lnTo>
                <a:lnTo>
                  <a:pt x="383" y="505"/>
                </a:lnTo>
                <a:lnTo>
                  <a:pt x="383" y="502"/>
                </a:lnTo>
                <a:lnTo>
                  <a:pt x="385" y="498"/>
                </a:lnTo>
                <a:lnTo>
                  <a:pt x="389" y="488"/>
                </a:lnTo>
                <a:lnTo>
                  <a:pt x="396" y="479"/>
                </a:lnTo>
                <a:lnTo>
                  <a:pt x="406" y="465"/>
                </a:lnTo>
                <a:lnTo>
                  <a:pt x="411" y="458"/>
                </a:lnTo>
                <a:lnTo>
                  <a:pt x="414" y="450"/>
                </a:lnTo>
                <a:lnTo>
                  <a:pt x="416" y="444"/>
                </a:lnTo>
                <a:lnTo>
                  <a:pt x="417" y="441"/>
                </a:lnTo>
                <a:lnTo>
                  <a:pt x="417" y="438"/>
                </a:lnTo>
                <a:lnTo>
                  <a:pt x="417" y="432"/>
                </a:lnTo>
                <a:lnTo>
                  <a:pt x="416" y="424"/>
                </a:lnTo>
                <a:lnTo>
                  <a:pt x="415" y="422"/>
                </a:lnTo>
                <a:lnTo>
                  <a:pt x="414" y="420"/>
                </a:lnTo>
                <a:lnTo>
                  <a:pt x="412" y="416"/>
                </a:lnTo>
                <a:lnTo>
                  <a:pt x="410" y="412"/>
                </a:lnTo>
                <a:lnTo>
                  <a:pt x="407" y="408"/>
                </a:lnTo>
                <a:lnTo>
                  <a:pt x="404" y="404"/>
                </a:lnTo>
                <a:lnTo>
                  <a:pt x="400" y="401"/>
                </a:lnTo>
                <a:lnTo>
                  <a:pt x="392" y="395"/>
                </a:lnTo>
                <a:lnTo>
                  <a:pt x="387" y="393"/>
                </a:lnTo>
                <a:lnTo>
                  <a:pt x="382" y="390"/>
                </a:lnTo>
                <a:lnTo>
                  <a:pt x="377" y="388"/>
                </a:lnTo>
                <a:lnTo>
                  <a:pt x="372" y="387"/>
                </a:lnTo>
                <a:lnTo>
                  <a:pt x="361" y="384"/>
                </a:lnTo>
                <a:lnTo>
                  <a:pt x="355" y="383"/>
                </a:lnTo>
                <a:lnTo>
                  <a:pt x="349" y="382"/>
                </a:lnTo>
                <a:lnTo>
                  <a:pt x="337" y="382"/>
                </a:lnTo>
                <a:lnTo>
                  <a:pt x="325" y="383"/>
                </a:lnTo>
                <a:lnTo>
                  <a:pt x="312" y="385"/>
                </a:lnTo>
                <a:lnTo>
                  <a:pt x="301" y="388"/>
                </a:lnTo>
                <a:lnTo>
                  <a:pt x="296" y="390"/>
                </a:lnTo>
                <a:lnTo>
                  <a:pt x="291" y="393"/>
                </a:lnTo>
                <a:lnTo>
                  <a:pt x="286" y="396"/>
                </a:lnTo>
                <a:lnTo>
                  <a:pt x="281" y="399"/>
                </a:lnTo>
                <a:lnTo>
                  <a:pt x="277" y="402"/>
                </a:lnTo>
                <a:lnTo>
                  <a:pt x="273" y="406"/>
                </a:lnTo>
                <a:lnTo>
                  <a:pt x="269" y="411"/>
                </a:lnTo>
                <a:lnTo>
                  <a:pt x="266" y="415"/>
                </a:lnTo>
                <a:lnTo>
                  <a:pt x="263" y="420"/>
                </a:lnTo>
                <a:lnTo>
                  <a:pt x="261" y="425"/>
                </a:lnTo>
                <a:lnTo>
                  <a:pt x="260" y="430"/>
                </a:lnTo>
                <a:lnTo>
                  <a:pt x="259" y="435"/>
                </a:lnTo>
                <a:lnTo>
                  <a:pt x="259" y="439"/>
                </a:lnTo>
                <a:lnTo>
                  <a:pt x="259" y="443"/>
                </a:lnTo>
                <a:lnTo>
                  <a:pt x="260" y="447"/>
                </a:lnTo>
                <a:lnTo>
                  <a:pt x="262" y="451"/>
                </a:lnTo>
                <a:lnTo>
                  <a:pt x="265" y="459"/>
                </a:lnTo>
                <a:lnTo>
                  <a:pt x="269" y="467"/>
                </a:lnTo>
                <a:lnTo>
                  <a:pt x="274" y="474"/>
                </a:lnTo>
                <a:lnTo>
                  <a:pt x="279" y="481"/>
                </a:lnTo>
                <a:lnTo>
                  <a:pt x="284" y="488"/>
                </a:lnTo>
                <a:lnTo>
                  <a:pt x="287" y="495"/>
                </a:lnTo>
                <a:lnTo>
                  <a:pt x="290" y="501"/>
                </a:lnTo>
                <a:lnTo>
                  <a:pt x="291" y="504"/>
                </a:lnTo>
                <a:lnTo>
                  <a:pt x="291" y="506"/>
                </a:lnTo>
                <a:lnTo>
                  <a:pt x="291" y="509"/>
                </a:lnTo>
                <a:lnTo>
                  <a:pt x="290" y="511"/>
                </a:lnTo>
                <a:lnTo>
                  <a:pt x="288" y="514"/>
                </a:lnTo>
                <a:lnTo>
                  <a:pt x="286" y="516"/>
                </a:lnTo>
                <a:lnTo>
                  <a:pt x="283" y="518"/>
                </a:lnTo>
                <a:lnTo>
                  <a:pt x="280" y="520"/>
                </a:lnTo>
                <a:lnTo>
                  <a:pt x="275" y="522"/>
                </a:lnTo>
                <a:lnTo>
                  <a:pt x="270" y="524"/>
                </a:lnTo>
                <a:lnTo>
                  <a:pt x="0" y="525"/>
                </a:lnTo>
                <a:lnTo>
                  <a:pt x="0" y="0"/>
                </a:lnTo>
                <a:lnTo>
                  <a:pt x="676" y="0"/>
                </a:lnTo>
                <a:close/>
              </a:path>
            </a:pathLst>
          </a:custGeom>
          <a:noFill/>
          <a:ln w="25400" cmpd="sng">
            <a:solidFill>
              <a:srgbClr val="00B0F0"/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Freeform 35"/>
          <p:cNvSpPr>
            <a:spLocks/>
          </p:cNvSpPr>
          <p:nvPr/>
        </p:nvSpPr>
        <p:spPr bwMode="auto">
          <a:xfrm>
            <a:off x="3381258" y="3214686"/>
            <a:ext cx="2096590" cy="1750229"/>
          </a:xfrm>
          <a:custGeom>
            <a:avLst/>
            <a:gdLst/>
            <a:ahLst/>
            <a:cxnLst>
              <a:cxn ang="0">
                <a:pos x="133" y="312"/>
              </a:cxn>
              <a:cxn ang="0">
                <a:pos x="123" y="307"/>
              </a:cxn>
              <a:cxn ang="0">
                <a:pos x="105" y="315"/>
              </a:cxn>
              <a:cxn ang="0">
                <a:pos x="76" y="335"/>
              </a:cxn>
              <a:cxn ang="0">
                <a:pos x="51" y="342"/>
              </a:cxn>
              <a:cxn ang="0">
                <a:pos x="33" y="336"/>
              </a:cxn>
              <a:cxn ang="0">
                <a:pos x="12" y="313"/>
              </a:cxn>
              <a:cxn ang="0">
                <a:pos x="3" y="287"/>
              </a:cxn>
              <a:cxn ang="0">
                <a:pos x="1" y="250"/>
              </a:cxn>
              <a:cxn ang="0">
                <a:pos x="9" y="219"/>
              </a:cxn>
              <a:cxn ang="0">
                <a:pos x="26" y="195"/>
              </a:cxn>
              <a:cxn ang="0">
                <a:pos x="44" y="185"/>
              </a:cxn>
              <a:cxn ang="0">
                <a:pos x="61" y="183"/>
              </a:cxn>
              <a:cxn ang="0">
                <a:pos x="85" y="193"/>
              </a:cxn>
              <a:cxn ang="0">
                <a:pos x="112" y="211"/>
              </a:cxn>
              <a:cxn ang="0">
                <a:pos x="126" y="215"/>
              </a:cxn>
              <a:cxn ang="0">
                <a:pos x="135" y="208"/>
              </a:cxn>
              <a:cxn ang="0">
                <a:pos x="141" y="0"/>
              </a:cxn>
              <a:cxn ang="0">
                <a:pos x="810" y="205"/>
              </a:cxn>
              <a:cxn ang="0">
                <a:pos x="801" y="214"/>
              </a:cxn>
              <a:cxn ang="0">
                <a:pos x="789" y="214"/>
              </a:cxn>
              <a:cxn ang="0">
                <a:pos x="756" y="193"/>
              </a:cxn>
              <a:cxn ang="0">
                <a:pos x="737" y="184"/>
              </a:cxn>
              <a:cxn ang="0">
                <a:pos x="720" y="184"/>
              </a:cxn>
              <a:cxn ang="0">
                <a:pos x="702" y="192"/>
              </a:cxn>
              <a:cxn ang="0">
                <a:pos x="686" y="210"/>
              </a:cxn>
              <a:cxn ang="0">
                <a:pos x="675" y="240"/>
              </a:cxn>
              <a:cxn ang="0">
                <a:pos x="673" y="272"/>
              </a:cxn>
              <a:cxn ang="0">
                <a:pos x="682" y="308"/>
              </a:cxn>
              <a:cxn ang="0">
                <a:pos x="694" y="325"/>
              </a:cxn>
              <a:cxn ang="0">
                <a:pos x="709" y="338"/>
              </a:cxn>
              <a:cxn ang="0">
                <a:pos x="727" y="342"/>
              </a:cxn>
              <a:cxn ang="0">
                <a:pos x="755" y="331"/>
              </a:cxn>
              <a:cxn ang="0">
                <a:pos x="783" y="311"/>
              </a:cxn>
              <a:cxn ang="0">
                <a:pos x="801" y="308"/>
              </a:cxn>
              <a:cxn ang="0">
                <a:pos x="810" y="318"/>
              </a:cxn>
              <a:cxn ang="0">
                <a:pos x="544" y="525"/>
              </a:cxn>
              <a:cxn ang="0">
                <a:pos x="524" y="515"/>
              </a:cxn>
              <a:cxn ang="0">
                <a:pos x="522" y="504"/>
              </a:cxn>
              <a:cxn ang="0">
                <a:pos x="534" y="481"/>
              </a:cxn>
              <a:cxn ang="0">
                <a:pos x="554" y="450"/>
              </a:cxn>
              <a:cxn ang="0">
                <a:pos x="556" y="429"/>
              </a:cxn>
              <a:cxn ang="0">
                <a:pos x="544" y="407"/>
              </a:cxn>
              <a:cxn ang="0">
                <a:pos x="522" y="392"/>
              </a:cxn>
              <a:cxn ang="0">
                <a:pos x="497" y="384"/>
              </a:cxn>
              <a:cxn ang="0">
                <a:pos x="455" y="385"/>
              </a:cxn>
              <a:cxn ang="0">
                <a:pos x="426" y="396"/>
              </a:cxn>
              <a:cxn ang="0">
                <a:pos x="407" y="412"/>
              </a:cxn>
              <a:cxn ang="0">
                <a:pos x="399" y="431"/>
              </a:cxn>
              <a:cxn ang="0">
                <a:pos x="399" y="448"/>
              </a:cxn>
              <a:cxn ang="0">
                <a:pos x="413" y="475"/>
              </a:cxn>
              <a:cxn ang="0">
                <a:pos x="430" y="501"/>
              </a:cxn>
              <a:cxn ang="0">
                <a:pos x="430" y="512"/>
              </a:cxn>
              <a:cxn ang="0">
                <a:pos x="420" y="521"/>
              </a:cxn>
              <a:cxn ang="0">
                <a:pos x="141" y="329"/>
              </a:cxn>
            </a:cxnLst>
            <a:rect l="0" t="0" r="r" b="b"/>
            <a:pathLst>
              <a:path w="814" h="525">
                <a:moveTo>
                  <a:pt x="141" y="329"/>
                </a:moveTo>
                <a:lnTo>
                  <a:pt x="138" y="319"/>
                </a:lnTo>
                <a:lnTo>
                  <a:pt x="136" y="315"/>
                </a:lnTo>
                <a:lnTo>
                  <a:pt x="133" y="312"/>
                </a:lnTo>
                <a:lnTo>
                  <a:pt x="131" y="310"/>
                </a:lnTo>
                <a:lnTo>
                  <a:pt x="128" y="308"/>
                </a:lnTo>
                <a:lnTo>
                  <a:pt x="126" y="307"/>
                </a:lnTo>
                <a:lnTo>
                  <a:pt x="123" y="307"/>
                </a:lnTo>
                <a:lnTo>
                  <a:pt x="120" y="308"/>
                </a:lnTo>
                <a:lnTo>
                  <a:pt x="117" y="308"/>
                </a:lnTo>
                <a:lnTo>
                  <a:pt x="111" y="311"/>
                </a:lnTo>
                <a:lnTo>
                  <a:pt x="105" y="315"/>
                </a:lnTo>
                <a:lnTo>
                  <a:pt x="98" y="320"/>
                </a:lnTo>
                <a:lnTo>
                  <a:pt x="91" y="326"/>
                </a:lnTo>
                <a:lnTo>
                  <a:pt x="83" y="331"/>
                </a:lnTo>
                <a:lnTo>
                  <a:pt x="76" y="335"/>
                </a:lnTo>
                <a:lnTo>
                  <a:pt x="68" y="339"/>
                </a:lnTo>
                <a:lnTo>
                  <a:pt x="59" y="342"/>
                </a:lnTo>
                <a:lnTo>
                  <a:pt x="55" y="342"/>
                </a:lnTo>
                <a:lnTo>
                  <a:pt x="51" y="342"/>
                </a:lnTo>
                <a:lnTo>
                  <a:pt x="47" y="341"/>
                </a:lnTo>
                <a:lnTo>
                  <a:pt x="42" y="340"/>
                </a:lnTo>
                <a:lnTo>
                  <a:pt x="38" y="338"/>
                </a:lnTo>
                <a:lnTo>
                  <a:pt x="33" y="336"/>
                </a:lnTo>
                <a:lnTo>
                  <a:pt x="25" y="329"/>
                </a:lnTo>
                <a:lnTo>
                  <a:pt x="21" y="325"/>
                </a:lnTo>
                <a:lnTo>
                  <a:pt x="18" y="321"/>
                </a:lnTo>
                <a:lnTo>
                  <a:pt x="12" y="313"/>
                </a:lnTo>
                <a:lnTo>
                  <a:pt x="10" y="308"/>
                </a:lnTo>
                <a:lnTo>
                  <a:pt x="7" y="304"/>
                </a:lnTo>
                <a:lnTo>
                  <a:pt x="4" y="293"/>
                </a:lnTo>
                <a:lnTo>
                  <a:pt x="3" y="287"/>
                </a:lnTo>
                <a:lnTo>
                  <a:pt x="2" y="282"/>
                </a:lnTo>
                <a:lnTo>
                  <a:pt x="0" y="272"/>
                </a:lnTo>
                <a:lnTo>
                  <a:pt x="0" y="261"/>
                </a:lnTo>
                <a:lnTo>
                  <a:pt x="1" y="250"/>
                </a:lnTo>
                <a:lnTo>
                  <a:pt x="3" y="240"/>
                </a:lnTo>
                <a:lnTo>
                  <a:pt x="5" y="229"/>
                </a:lnTo>
                <a:lnTo>
                  <a:pt x="7" y="224"/>
                </a:lnTo>
                <a:lnTo>
                  <a:pt x="9" y="219"/>
                </a:lnTo>
                <a:lnTo>
                  <a:pt x="14" y="210"/>
                </a:lnTo>
                <a:lnTo>
                  <a:pt x="17" y="206"/>
                </a:lnTo>
                <a:lnTo>
                  <a:pt x="20" y="202"/>
                </a:lnTo>
                <a:lnTo>
                  <a:pt x="26" y="195"/>
                </a:lnTo>
                <a:lnTo>
                  <a:pt x="30" y="192"/>
                </a:lnTo>
                <a:lnTo>
                  <a:pt x="35" y="190"/>
                </a:lnTo>
                <a:lnTo>
                  <a:pt x="39" y="187"/>
                </a:lnTo>
                <a:lnTo>
                  <a:pt x="44" y="185"/>
                </a:lnTo>
                <a:lnTo>
                  <a:pt x="48" y="184"/>
                </a:lnTo>
                <a:lnTo>
                  <a:pt x="53" y="183"/>
                </a:lnTo>
                <a:lnTo>
                  <a:pt x="57" y="183"/>
                </a:lnTo>
                <a:lnTo>
                  <a:pt x="61" y="183"/>
                </a:lnTo>
                <a:lnTo>
                  <a:pt x="65" y="184"/>
                </a:lnTo>
                <a:lnTo>
                  <a:pt x="70" y="185"/>
                </a:lnTo>
                <a:lnTo>
                  <a:pt x="77" y="189"/>
                </a:lnTo>
                <a:lnTo>
                  <a:pt x="85" y="193"/>
                </a:lnTo>
                <a:lnTo>
                  <a:pt x="92" y="198"/>
                </a:lnTo>
                <a:lnTo>
                  <a:pt x="99" y="203"/>
                </a:lnTo>
                <a:lnTo>
                  <a:pt x="106" y="207"/>
                </a:lnTo>
                <a:lnTo>
                  <a:pt x="112" y="211"/>
                </a:lnTo>
                <a:lnTo>
                  <a:pt x="118" y="214"/>
                </a:lnTo>
                <a:lnTo>
                  <a:pt x="121" y="215"/>
                </a:lnTo>
                <a:lnTo>
                  <a:pt x="123" y="215"/>
                </a:lnTo>
                <a:lnTo>
                  <a:pt x="126" y="215"/>
                </a:lnTo>
                <a:lnTo>
                  <a:pt x="128" y="214"/>
                </a:lnTo>
                <a:lnTo>
                  <a:pt x="131" y="213"/>
                </a:lnTo>
                <a:lnTo>
                  <a:pt x="133" y="211"/>
                </a:lnTo>
                <a:lnTo>
                  <a:pt x="135" y="208"/>
                </a:lnTo>
                <a:lnTo>
                  <a:pt x="137" y="204"/>
                </a:lnTo>
                <a:lnTo>
                  <a:pt x="140" y="200"/>
                </a:lnTo>
                <a:lnTo>
                  <a:pt x="141" y="195"/>
                </a:lnTo>
                <a:lnTo>
                  <a:pt x="141" y="0"/>
                </a:lnTo>
                <a:lnTo>
                  <a:pt x="814" y="0"/>
                </a:lnTo>
                <a:lnTo>
                  <a:pt x="814" y="196"/>
                </a:lnTo>
                <a:lnTo>
                  <a:pt x="812" y="201"/>
                </a:lnTo>
                <a:lnTo>
                  <a:pt x="810" y="205"/>
                </a:lnTo>
                <a:lnTo>
                  <a:pt x="808" y="208"/>
                </a:lnTo>
                <a:lnTo>
                  <a:pt x="805" y="211"/>
                </a:lnTo>
                <a:lnTo>
                  <a:pt x="803" y="213"/>
                </a:lnTo>
                <a:lnTo>
                  <a:pt x="801" y="214"/>
                </a:lnTo>
                <a:lnTo>
                  <a:pt x="798" y="215"/>
                </a:lnTo>
                <a:lnTo>
                  <a:pt x="795" y="215"/>
                </a:lnTo>
                <a:lnTo>
                  <a:pt x="792" y="215"/>
                </a:lnTo>
                <a:lnTo>
                  <a:pt x="789" y="214"/>
                </a:lnTo>
                <a:lnTo>
                  <a:pt x="783" y="211"/>
                </a:lnTo>
                <a:lnTo>
                  <a:pt x="777" y="207"/>
                </a:lnTo>
                <a:lnTo>
                  <a:pt x="770" y="203"/>
                </a:lnTo>
                <a:lnTo>
                  <a:pt x="756" y="193"/>
                </a:lnTo>
                <a:lnTo>
                  <a:pt x="749" y="189"/>
                </a:lnTo>
                <a:lnTo>
                  <a:pt x="745" y="187"/>
                </a:lnTo>
                <a:lnTo>
                  <a:pt x="741" y="185"/>
                </a:lnTo>
                <a:lnTo>
                  <a:pt x="737" y="184"/>
                </a:lnTo>
                <a:lnTo>
                  <a:pt x="733" y="183"/>
                </a:lnTo>
                <a:lnTo>
                  <a:pt x="728" y="183"/>
                </a:lnTo>
                <a:lnTo>
                  <a:pt x="724" y="183"/>
                </a:lnTo>
                <a:lnTo>
                  <a:pt x="720" y="184"/>
                </a:lnTo>
                <a:lnTo>
                  <a:pt x="715" y="185"/>
                </a:lnTo>
                <a:lnTo>
                  <a:pt x="711" y="187"/>
                </a:lnTo>
                <a:lnTo>
                  <a:pt x="706" y="190"/>
                </a:lnTo>
                <a:lnTo>
                  <a:pt x="702" y="192"/>
                </a:lnTo>
                <a:lnTo>
                  <a:pt x="699" y="195"/>
                </a:lnTo>
                <a:lnTo>
                  <a:pt x="695" y="199"/>
                </a:lnTo>
                <a:lnTo>
                  <a:pt x="692" y="202"/>
                </a:lnTo>
                <a:lnTo>
                  <a:pt x="686" y="210"/>
                </a:lnTo>
                <a:lnTo>
                  <a:pt x="682" y="219"/>
                </a:lnTo>
                <a:lnTo>
                  <a:pt x="680" y="224"/>
                </a:lnTo>
                <a:lnTo>
                  <a:pt x="678" y="229"/>
                </a:lnTo>
                <a:lnTo>
                  <a:pt x="675" y="240"/>
                </a:lnTo>
                <a:lnTo>
                  <a:pt x="673" y="250"/>
                </a:lnTo>
                <a:lnTo>
                  <a:pt x="673" y="255"/>
                </a:lnTo>
                <a:lnTo>
                  <a:pt x="673" y="261"/>
                </a:lnTo>
                <a:lnTo>
                  <a:pt x="673" y="272"/>
                </a:lnTo>
                <a:lnTo>
                  <a:pt x="674" y="282"/>
                </a:lnTo>
                <a:lnTo>
                  <a:pt x="677" y="293"/>
                </a:lnTo>
                <a:lnTo>
                  <a:pt x="680" y="304"/>
                </a:lnTo>
                <a:lnTo>
                  <a:pt x="682" y="308"/>
                </a:lnTo>
                <a:lnTo>
                  <a:pt x="685" y="313"/>
                </a:lnTo>
                <a:lnTo>
                  <a:pt x="687" y="317"/>
                </a:lnTo>
                <a:lnTo>
                  <a:pt x="690" y="321"/>
                </a:lnTo>
                <a:lnTo>
                  <a:pt x="694" y="325"/>
                </a:lnTo>
                <a:lnTo>
                  <a:pt x="697" y="329"/>
                </a:lnTo>
                <a:lnTo>
                  <a:pt x="701" y="332"/>
                </a:lnTo>
                <a:lnTo>
                  <a:pt x="705" y="336"/>
                </a:lnTo>
                <a:lnTo>
                  <a:pt x="709" y="338"/>
                </a:lnTo>
                <a:lnTo>
                  <a:pt x="714" y="340"/>
                </a:lnTo>
                <a:lnTo>
                  <a:pt x="718" y="341"/>
                </a:lnTo>
                <a:lnTo>
                  <a:pt x="722" y="342"/>
                </a:lnTo>
                <a:lnTo>
                  <a:pt x="727" y="342"/>
                </a:lnTo>
                <a:lnTo>
                  <a:pt x="731" y="342"/>
                </a:lnTo>
                <a:lnTo>
                  <a:pt x="739" y="339"/>
                </a:lnTo>
                <a:lnTo>
                  <a:pt x="747" y="336"/>
                </a:lnTo>
                <a:lnTo>
                  <a:pt x="755" y="331"/>
                </a:lnTo>
                <a:lnTo>
                  <a:pt x="762" y="326"/>
                </a:lnTo>
                <a:lnTo>
                  <a:pt x="769" y="320"/>
                </a:lnTo>
                <a:lnTo>
                  <a:pt x="776" y="316"/>
                </a:lnTo>
                <a:lnTo>
                  <a:pt x="783" y="311"/>
                </a:lnTo>
                <a:lnTo>
                  <a:pt x="789" y="309"/>
                </a:lnTo>
                <a:lnTo>
                  <a:pt x="792" y="308"/>
                </a:lnTo>
                <a:lnTo>
                  <a:pt x="795" y="307"/>
                </a:lnTo>
                <a:lnTo>
                  <a:pt x="801" y="308"/>
                </a:lnTo>
                <a:lnTo>
                  <a:pt x="803" y="309"/>
                </a:lnTo>
                <a:lnTo>
                  <a:pt x="806" y="312"/>
                </a:lnTo>
                <a:lnTo>
                  <a:pt x="808" y="314"/>
                </a:lnTo>
                <a:lnTo>
                  <a:pt x="810" y="318"/>
                </a:lnTo>
                <a:lnTo>
                  <a:pt x="812" y="322"/>
                </a:lnTo>
                <a:lnTo>
                  <a:pt x="814" y="328"/>
                </a:lnTo>
                <a:lnTo>
                  <a:pt x="814" y="525"/>
                </a:lnTo>
                <a:lnTo>
                  <a:pt x="544" y="525"/>
                </a:lnTo>
                <a:lnTo>
                  <a:pt x="533" y="521"/>
                </a:lnTo>
                <a:lnTo>
                  <a:pt x="529" y="519"/>
                </a:lnTo>
                <a:lnTo>
                  <a:pt x="526" y="517"/>
                </a:lnTo>
                <a:lnTo>
                  <a:pt x="524" y="515"/>
                </a:lnTo>
                <a:lnTo>
                  <a:pt x="522" y="512"/>
                </a:lnTo>
                <a:lnTo>
                  <a:pt x="522" y="509"/>
                </a:lnTo>
                <a:lnTo>
                  <a:pt x="521" y="507"/>
                </a:lnTo>
                <a:lnTo>
                  <a:pt x="522" y="504"/>
                </a:lnTo>
                <a:lnTo>
                  <a:pt x="522" y="501"/>
                </a:lnTo>
                <a:lnTo>
                  <a:pt x="525" y="495"/>
                </a:lnTo>
                <a:lnTo>
                  <a:pt x="529" y="487"/>
                </a:lnTo>
                <a:lnTo>
                  <a:pt x="534" y="481"/>
                </a:lnTo>
                <a:lnTo>
                  <a:pt x="541" y="473"/>
                </a:lnTo>
                <a:lnTo>
                  <a:pt x="546" y="466"/>
                </a:lnTo>
                <a:lnTo>
                  <a:pt x="551" y="458"/>
                </a:lnTo>
                <a:lnTo>
                  <a:pt x="554" y="450"/>
                </a:lnTo>
                <a:lnTo>
                  <a:pt x="557" y="442"/>
                </a:lnTo>
                <a:lnTo>
                  <a:pt x="557" y="438"/>
                </a:lnTo>
                <a:lnTo>
                  <a:pt x="557" y="433"/>
                </a:lnTo>
                <a:lnTo>
                  <a:pt x="556" y="429"/>
                </a:lnTo>
                <a:lnTo>
                  <a:pt x="555" y="424"/>
                </a:lnTo>
                <a:lnTo>
                  <a:pt x="553" y="419"/>
                </a:lnTo>
                <a:lnTo>
                  <a:pt x="551" y="415"/>
                </a:lnTo>
                <a:lnTo>
                  <a:pt x="544" y="407"/>
                </a:lnTo>
                <a:lnTo>
                  <a:pt x="539" y="404"/>
                </a:lnTo>
                <a:lnTo>
                  <a:pt x="535" y="400"/>
                </a:lnTo>
                <a:lnTo>
                  <a:pt x="527" y="395"/>
                </a:lnTo>
                <a:lnTo>
                  <a:pt x="522" y="392"/>
                </a:lnTo>
                <a:lnTo>
                  <a:pt x="518" y="390"/>
                </a:lnTo>
                <a:lnTo>
                  <a:pt x="508" y="387"/>
                </a:lnTo>
                <a:lnTo>
                  <a:pt x="502" y="385"/>
                </a:lnTo>
                <a:lnTo>
                  <a:pt x="497" y="384"/>
                </a:lnTo>
                <a:lnTo>
                  <a:pt x="487" y="383"/>
                </a:lnTo>
                <a:lnTo>
                  <a:pt x="476" y="383"/>
                </a:lnTo>
                <a:lnTo>
                  <a:pt x="465" y="383"/>
                </a:lnTo>
                <a:lnTo>
                  <a:pt x="455" y="385"/>
                </a:lnTo>
                <a:lnTo>
                  <a:pt x="445" y="388"/>
                </a:lnTo>
                <a:lnTo>
                  <a:pt x="440" y="390"/>
                </a:lnTo>
                <a:lnTo>
                  <a:pt x="435" y="392"/>
                </a:lnTo>
                <a:lnTo>
                  <a:pt x="426" y="396"/>
                </a:lnTo>
                <a:lnTo>
                  <a:pt x="422" y="399"/>
                </a:lnTo>
                <a:lnTo>
                  <a:pt x="418" y="402"/>
                </a:lnTo>
                <a:lnTo>
                  <a:pt x="410" y="409"/>
                </a:lnTo>
                <a:lnTo>
                  <a:pt x="407" y="412"/>
                </a:lnTo>
                <a:lnTo>
                  <a:pt x="405" y="416"/>
                </a:lnTo>
                <a:lnTo>
                  <a:pt x="402" y="421"/>
                </a:lnTo>
                <a:lnTo>
                  <a:pt x="400" y="425"/>
                </a:lnTo>
                <a:lnTo>
                  <a:pt x="399" y="431"/>
                </a:lnTo>
                <a:lnTo>
                  <a:pt x="398" y="435"/>
                </a:lnTo>
                <a:lnTo>
                  <a:pt x="398" y="440"/>
                </a:lnTo>
                <a:lnTo>
                  <a:pt x="398" y="444"/>
                </a:lnTo>
                <a:lnTo>
                  <a:pt x="399" y="448"/>
                </a:lnTo>
                <a:lnTo>
                  <a:pt x="400" y="452"/>
                </a:lnTo>
                <a:lnTo>
                  <a:pt x="404" y="460"/>
                </a:lnTo>
                <a:lnTo>
                  <a:pt x="408" y="467"/>
                </a:lnTo>
                <a:lnTo>
                  <a:pt x="413" y="475"/>
                </a:lnTo>
                <a:lnTo>
                  <a:pt x="419" y="482"/>
                </a:lnTo>
                <a:lnTo>
                  <a:pt x="423" y="488"/>
                </a:lnTo>
                <a:lnTo>
                  <a:pt x="427" y="495"/>
                </a:lnTo>
                <a:lnTo>
                  <a:pt x="430" y="501"/>
                </a:lnTo>
                <a:lnTo>
                  <a:pt x="430" y="504"/>
                </a:lnTo>
                <a:lnTo>
                  <a:pt x="431" y="507"/>
                </a:lnTo>
                <a:lnTo>
                  <a:pt x="431" y="509"/>
                </a:lnTo>
                <a:lnTo>
                  <a:pt x="430" y="512"/>
                </a:lnTo>
                <a:lnTo>
                  <a:pt x="428" y="514"/>
                </a:lnTo>
                <a:lnTo>
                  <a:pt x="426" y="517"/>
                </a:lnTo>
                <a:lnTo>
                  <a:pt x="424" y="519"/>
                </a:lnTo>
                <a:lnTo>
                  <a:pt x="420" y="521"/>
                </a:lnTo>
                <a:lnTo>
                  <a:pt x="416" y="523"/>
                </a:lnTo>
                <a:lnTo>
                  <a:pt x="410" y="525"/>
                </a:lnTo>
                <a:lnTo>
                  <a:pt x="141" y="525"/>
                </a:lnTo>
                <a:lnTo>
                  <a:pt x="141" y="329"/>
                </a:lnTo>
                <a:close/>
              </a:path>
            </a:pathLst>
          </a:custGeom>
          <a:noFill/>
          <a:ln w="25400" cmpd="sng">
            <a:solidFill>
              <a:srgbClr val="00B0F0"/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Freeform 36"/>
          <p:cNvSpPr>
            <a:spLocks/>
          </p:cNvSpPr>
          <p:nvPr/>
        </p:nvSpPr>
        <p:spPr bwMode="auto">
          <a:xfrm>
            <a:off x="5112711" y="3214686"/>
            <a:ext cx="2105425" cy="1750229"/>
          </a:xfrm>
          <a:custGeom>
            <a:avLst/>
            <a:gdLst/>
            <a:ahLst/>
            <a:cxnLst>
              <a:cxn ang="0">
                <a:pos x="538" y="522"/>
              </a:cxn>
              <a:cxn ang="0">
                <a:pos x="527" y="515"/>
              </a:cxn>
              <a:cxn ang="0">
                <a:pos x="523" y="506"/>
              </a:cxn>
              <a:cxn ang="0">
                <a:pos x="530" y="489"/>
              </a:cxn>
              <a:cxn ang="0">
                <a:pos x="551" y="458"/>
              </a:cxn>
              <a:cxn ang="0">
                <a:pos x="557" y="442"/>
              </a:cxn>
              <a:cxn ang="0">
                <a:pos x="556" y="425"/>
              </a:cxn>
              <a:cxn ang="0">
                <a:pos x="553" y="416"/>
              </a:cxn>
              <a:cxn ang="0">
                <a:pos x="544" y="405"/>
              </a:cxn>
              <a:cxn ang="0">
                <a:pos x="528" y="393"/>
              </a:cxn>
              <a:cxn ang="0">
                <a:pos x="512" y="387"/>
              </a:cxn>
              <a:cxn ang="0">
                <a:pos x="489" y="383"/>
              </a:cxn>
              <a:cxn ang="0">
                <a:pos x="453" y="385"/>
              </a:cxn>
              <a:cxn ang="0">
                <a:pos x="431" y="393"/>
              </a:cxn>
              <a:cxn ang="0">
                <a:pos x="417" y="403"/>
              </a:cxn>
              <a:cxn ang="0">
                <a:pos x="406" y="416"/>
              </a:cxn>
              <a:cxn ang="0">
                <a:pos x="400" y="431"/>
              </a:cxn>
              <a:cxn ang="0">
                <a:pos x="400" y="444"/>
              </a:cxn>
              <a:cxn ang="0">
                <a:pos x="406" y="460"/>
              </a:cxn>
              <a:cxn ang="0">
                <a:pos x="420" y="482"/>
              </a:cxn>
              <a:cxn ang="0">
                <a:pos x="431" y="501"/>
              </a:cxn>
              <a:cxn ang="0">
                <a:pos x="431" y="509"/>
              </a:cxn>
              <a:cxn ang="0">
                <a:pos x="427" y="517"/>
              </a:cxn>
              <a:cxn ang="0">
                <a:pos x="416" y="523"/>
              </a:cxn>
              <a:cxn ang="0">
                <a:pos x="141" y="327"/>
              </a:cxn>
              <a:cxn ang="0">
                <a:pos x="130" y="309"/>
              </a:cxn>
              <a:cxn ang="0">
                <a:pos x="122" y="307"/>
              </a:cxn>
              <a:cxn ang="0">
                <a:pos x="110" y="312"/>
              </a:cxn>
              <a:cxn ang="0">
                <a:pos x="82" y="331"/>
              </a:cxn>
              <a:cxn ang="0">
                <a:pos x="70" y="338"/>
              </a:cxn>
              <a:cxn ang="0">
                <a:pos x="54" y="342"/>
              </a:cxn>
              <a:cxn ang="0">
                <a:pos x="41" y="340"/>
              </a:cxn>
              <a:cxn ang="0">
                <a:pos x="24" y="329"/>
              </a:cxn>
              <a:cxn ang="0">
                <a:pos x="12" y="313"/>
              </a:cxn>
              <a:cxn ang="0">
                <a:pos x="4" y="293"/>
              </a:cxn>
              <a:cxn ang="0">
                <a:pos x="0" y="272"/>
              </a:cxn>
              <a:cxn ang="0">
                <a:pos x="2" y="240"/>
              </a:cxn>
              <a:cxn ang="0">
                <a:pos x="9" y="219"/>
              </a:cxn>
              <a:cxn ang="0">
                <a:pos x="19" y="202"/>
              </a:cxn>
              <a:cxn ang="0">
                <a:pos x="33" y="190"/>
              </a:cxn>
              <a:cxn ang="0">
                <a:pos x="47" y="184"/>
              </a:cxn>
              <a:cxn ang="0">
                <a:pos x="60" y="183"/>
              </a:cxn>
              <a:cxn ang="0">
                <a:pos x="76" y="189"/>
              </a:cxn>
              <a:cxn ang="0">
                <a:pos x="97" y="203"/>
              </a:cxn>
              <a:cxn ang="0">
                <a:pos x="116" y="214"/>
              </a:cxn>
              <a:cxn ang="0">
                <a:pos x="125" y="215"/>
              </a:cxn>
              <a:cxn ang="0">
                <a:pos x="132" y="211"/>
              </a:cxn>
              <a:cxn ang="0">
                <a:pos x="141" y="196"/>
              </a:cxn>
              <a:cxn ang="0">
                <a:pos x="817" y="525"/>
              </a:cxn>
            </a:cxnLst>
            <a:rect l="0" t="0" r="r" b="b"/>
            <a:pathLst>
              <a:path w="817" h="525">
                <a:moveTo>
                  <a:pt x="817" y="525"/>
                </a:moveTo>
                <a:lnTo>
                  <a:pt x="546" y="525"/>
                </a:lnTo>
                <a:lnTo>
                  <a:pt x="538" y="522"/>
                </a:lnTo>
                <a:lnTo>
                  <a:pt x="532" y="520"/>
                </a:lnTo>
                <a:lnTo>
                  <a:pt x="528" y="516"/>
                </a:lnTo>
                <a:lnTo>
                  <a:pt x="527" y="515"/>
                </a:lnTo>
                <a:lnTo>
                  <a:pt x="525" y="513"/>
                </a:lnTo>
                <a:lnTo>
                  <a:pt x="524" y="510"/>
                </a:lnTo>
                <a:lnTo>
                  <a:pt x="523" y="506"/>
                </a:lnTo>
                <a:lnTo>
                  <a:pt x="524" y="502"/>
                </a:lnTo>
                <a:lnTo>
                  <a:pt x="525" y="498"/>
                </a:lnTo>
                <a:lnTo>
                  <a:pt x="530" y="489"/>
                </a:lnTo>
                <a:lnTo>
                  <a:pt x="537" y="479"/>
                </a:lnTo>
                <a:lnTo>
                  <a:pt x="547" y="466"/>
                </a:lnTo>
                <a:lnTo>
                  <a:pt x="551" y="458"/>
                </a:lnTo>
                <a:lnTo>
                  <a:pt x="554" y="451"/>
                </a:lnTo>
                <a:lnTo>
                  <a:pt x="556" y="445"/>
                </a:lnTo>
                <a:lnTo>
                  <a:pt x="557" y="442"/>
                </a:lnTo>
                <a:lnTo>
                  <a:pt x="558" y="438"/>
                </a:lnTo>
                <a:lnTo>
                  <a:pt x="558" y="432"/>
                </a:lnTo>
                <a:lnTo>
                  <a:pt x="556" y="425"/>
                </a:lnTo>
                <a:lnTo>
                  <a:pt x="556" y="422"/>
                </a:lnTo>
                <a:lnTo>
                  <a:pt x="555" y="420"/>
                </a:lnTo>
                <a:lnTo>
                  <a:pt x="553" y="416"/>
                </a:lnTo>
                <a:lnTo>
                  <a:pt x="550" y="412"/>
                </a:lnTo>
                <a:lnTo>
                  <a:pt x="548" y="408"/>
                </a:lnTo>
                <a:lnTo>
                  <a:pt x="544" y="405"/>
                </a:lnTo>
                <a:lnTo>
                  <a:pt x="541" y="402"/>
                </a:lnTo>
                <a:lnTo>
                  <a:pt x="532" y="396"/>
                </a:lnTo>
                <a:lnTo>
                  <a:pt x="528" y="393"/>
                </a:lnTo>
                <a:lnTo>
                  <a:pt x="523" y="391"/>
                </a:lnTo>
                <a:lnTo>
                  <a:pt x="518" y="389"/>
                </a:lnTo>
                <a:lnTo>
                  <a:pt x="512" y="387"/>
                </a:lnTo>
                <a:lnTo>
                  <a:pt x="501" y="384"/>
                </a:lnTo>
                <a:lnTo>
                  <a:pt x="494" y="383"/>
                </a:lnTo>
                <a:lnTo>
                  <a:pt x="489" y="383"/>
                </a:lnTo>
                <a:lnTo>
                  <a:pt x="477" y="382"/>
                </a:lnTo>
                <a:lnTo>
                  <a:pt x="465" y="383"/>
                </a:lnTo>
                <a:lnTo>
                  <a:pt x="453" y="385"/>
                </a:lnTo>
                <a:lnTo>
                  <a:pt x="442" y="388"/>
                </a:lnTo>
                <a:lnTo>
                  <a:pt x="436" y="391"/>
                </a:lnTo>
                <a:lnTo>
                  <a:pt x="431" y="393"/>
                </a:lnTo>
                <a:lnTo>
                  <a:pt x="426" y="396"/>
                </a:lnTo>
                <a:lnTo>
                  <a:pt x="422" y="399"/>
                </a:lnTo>
                <a:lnTo>
                  <a:pt x="417" y="403"/>
                </a:lnTo>
                <a:lnTo>
                  <a:pt x="413" y="407"/>
                </a:lnTo>
                <a:lnTo>
                  <a:pt x="410" y="411"/>
                </a:lnTo>
                <a:lnTo>
                  <a:pt x="406" y="416"/>
                </a:lnTo>
                <a:lnTo>
                  <a:pt x="404" y="420"/>
                </a:lnTo>
                <a:lnTo>
                  <a:pt x="402" y="425"/>
                </a:lnTo>
                <a:lnTo>
                  <a:pt x="400" y="431"/>
                </a:lnTo>
                <a:lnTo>
                  <a:pt x="400" y="435"/>
                </a:lnTo>
                <a:lnTo>
                  <a:pt x="400" y="439"/>
                </a:lnTo>
                <a:lnTo>
                  <a:pt x="400" y="444"/>
                </a:lnTo>
                <a:lnTo>
                  <a:pt x="401" y="448"/>
                </a:lnTo>
                <a:lnTo>
                  <a:pt x="402" y="452"/>
                </a:lnTo>
                <a:lnTo>
                  <a:pt x="406" y="460"/>
                </a:lnTo>
                <a:lnTo>
                  <a:pt x="410" y="468"/>
                </a:lnTo>
                <a:lnTo>
                  <a:pt x="415" y="475"/>
                </a:lnTo>
                <a:lnTo>
                  <a:pt x="420" y="482"/>
                </a:lnTo>
                <a:lnTo>
                  <a:pt x="424" y="488"/>
                </a:lnTo>
                <a:lnTo>
                  <a:pt x="428" y="495"/>
                </a:lnTo>
                <a:lnTo>
                  <a:pt x="431" y="501"/>
                </a:lnTo>
                <a:lnTo>
                  <a:pt x="431" y="504"/>
                </a:lnTo>
                <a:lnTo>
                  <a:pt x="432" y="507"/>
                </a:lnTo>
                <a:lnTo>
                  <a:pt x="431" y="509"/>
                </a:lnTo>
                <a:lnTo>
                  <a:pt x="430" y="512"/>
                </a:lnTo>
                <a:lnTo>
                  <a:pt x="429" y="514"/>
                </a:lnTo>
                <a:lnTo>
                  <a:pt x="427" y="517"/>
                </a:lnTo>
                <a:lnTo>
                  <a:pt x="424" y="519"/>
                </a:lnTo>
                <a:lnTo>
                  <a:pt x="420" y="521"/>
                </a:lnTo>
                <a:lnTo>
                  <a:pt x="416" y="523"/>
                </a:lnTo>
                <a:lnTo>
                  <a:pt x="411" y="525"/>
                </a:lnTo>
                <a:lnTo>
                  <a:pt x="141" y="525"/>
                </a:lnTo>
                <a:lnTo>
                  <a:pt x="141" y="327"/>
                </a:lnTo>
                <a:lnTo>
                  <a:pt x="137" y="317"/>
                </a:lnTo>
                <a:lnTo>
                  <a:pt x="132" y="311"/>
                </a:lnTo>
                <a:lnTo>
                  <a:pt x="130" y="309"/>
                </a:lnTo>
                <a:lnTo>
                  <a:pt x="128" y="308"/>
                </a:lnTo>
                <a:lnTo>
                  <a:pt x="125" y="307"/>
                </a:lnTo>
                <a:lnTo>
                  <a:pt x="122" y="307"/>
                </a:lnTo>
                <a:lnTo>
                  <a:pt x="119" y="308"/>
                </a:lnTo>
                <a:lnTo>
                  <a:pt x="116" y="309"/>
                </a:lnTo>
                <a:lnTo>
                  <a:pt x="110" y="312"/>
                </a:lnTo>
                <a:lnTo>
                  <a:pt x="103" y="316"/>
                </a:lnTo>
                <a:lnTo>
                  <a:pt x="96" y="321"/>
                </a:lnTo>
                <a:lnTo>
                  <a:pt x="82" y="331"/>
                </a:lnTo>
                <a:lnTo>
                  <a:pt x="78" y="333"/>
                </a:lnTo>
                <a:lnTo>
                  <a:pt x="74" y="336"/>
                </a:lnTo>
                <a:lnTo>
                  <a:pt x="70" y="338"/>
                </a:lnTo>
                <a:lnTo>
                  <a:pt x="66" y="339"/>
                </a:lnTo>
                <a:lnTo>
                  <a:pt x="58" y="342"/>
                </a:lnTo>
                <a:lnTo>
                  <a:pt x="54" y="342"/>
                </a:lnTo>
                <a:lnTo>
                  <a:pt x="49" y="342"/>
                </a:lnTo>
                <a:lnTo>
                  <a:pt x="45" y="341"/>
                </a:lnTo>
                <a:lnTo>
                  <a:pt x="41" y="340"/>
                </a:lnTo>
                <a:lnTo>
                  <a:pt x="37" y="338"/>
                </a:lnTo>
                <a:lnTo>
                  <a:pt x="32" y="336"/>
                </a:lnTo>
                <a:lnTo>
                  <a:pt x="24" y="329"/>
                </a:lnTo>
                <a:lnTo>
                  <a:pt x="21" y="325"/>
                </a:lnTo>
                <a:lnTo>
                  <a:pt x="17" y="321"/>
                </a:lnTo>
                <a:lnTo>
                  <a:pt x="12" y="313"/>
                </a:lnTo>
                <a:lnTo>
                  <a:pt x="9" y="308"/>
                </a:lnTo>
                <a:lnTo>
                  <a:pt x="7" y="304"/>
                </a:lnTo>
                <a:lnTo>
                  <a:pt x="4" y="293"/>
                </a:lnTo>
                <a:lnTo>
                  <a:pt x="2" y="287"/>
                </a:lnTo>
                <a:lnTo>
                  <a:pt x="1" y="282"/>
                </a:lnTo>
                <a:lnTo>
                  <a:pt x="0" y="272"/>
                </a:lnTo>
                <a:lnTo>
                  <a:pt x="0" y="261"/>
                </a:lnTo>
                <a:lnTo>
                  <a:pt x="1" y="250"/>
                </a:lnTo>
                <a:lnTo>
                  <a:pt x="2" y="240"/>
                </a:lnTo>
                <a:lnTo>
                  <a:pt x="5" y="229"/>
                </a:lnTo>
                <a:lnTo>
                  <a:pt x="7" y="224"/>
                </a:lnTo>
                <a:lnTo>
                  <a:pt x="9" y="219"/>
                </a:lnTo>
                <a:lnTo>
                  <a:pt x="14" y="210"/>
                </a:lnTo>
                <a:lnTo>
                  <a:pt x="16" y="206"/>
                </a:lnTo>
                <a:lnTo>
                  <a:pt x="19" y="202"/>
                </a:lnTo>
                <a:lnTo>
                  <a:pt x="26" y="195"/>
                </a:lnTo>
                <a:lnTo>
                  <a:pt x="29" y="192"/>
                </a:lnTo>
                <a:lnTo>
                  <a:pt x="33" y="190"/>
                </a:lnTo>
                <a:lnTo>
                  <a:pt x="38" y="187"/>
                </a:lnTo>
                <a:lnTo>
                  <a:pt x="42" y="185"/>
                </a:lnTo>
                <a:lnTo>
                  <a:pt x="47" y="184"/>
                </a:lnTo>
                <a:lnTo>
                  <a:pt x="51" y="183"/>
                </a:lnTo>
                <a:lnTo>
                  <a:pt x="56" y="183"/>
                </a:lnTo>
                <a:lnTo>
                  <a:pt x="60" y="183"/>
                </a:lnTo>
                <a:lnTo>
                  <a:pt x="64" y="184"/>
                </a:lnTo>
                <a:lnTo>
                  <a:pt x="68" y="185"/>
                </a:lnTo>
                <a:lnTo>
                  <a:pt x="76" y="189"/>
                </a:lnTo>
                <a:lnTo>
                  <a:pt x="83" y="193"/>
                </a:lnTo>
                <a:lnTo>
                  <a:pt x="91" y="198"/>
                </a:lnTo>
                <a:lnTo>
                  <a:pt x="97" y="203"/>
                </a:lnTo>
                <a:lnTo>
                  <a:pt x="104" y="207"/>
                </a:lnTo>
                <a:lnTo>
                  <a:pt x="110" y="211"/>
                </a:lnTo>
                <a:lnTo>
                  <a:pt x="116" y="214"/>
                </a:lnTo>
                <a:lnTo>
                  <a:pt x="119" y="215"/>
                </a:lnTo>
                <a:lnTo>
                  <a:pt x="122" y="215"/>
                </a:lnTo>
                <a:lnTo>
                  <a:pt x="125" y="215"/>
                </a:lnTo>
                <a:lnTo>
                  <a:pt x="128" y="214"/>
                </a:lnTo>
                <a:lnTo>
                  <a:pt x="130" y="213"/>
                </a:lnTo>
                <a:lnTo>
                  <a:pt x="132" y="211"/>
                </a:lnTo>
                <a:lnTo>
                  <a:pt x="137" y="205"/>
                </a:lnTo>
                <a:lnTo>
                  <a:pt x="139" y="201"/>
                </a:lnTo>
                <a:lnTo>
                  <a:pt x="141" y="196"/>
                </a:lnTo>
                <a:lnTo>
                  <a:pt x="141" y="0"/>
                </a:lnTo>
                <a:lnTo>
                  <a:pt x="817" y="0"/>
                </a:lnTo>
                <a:lnTo>
                  <a:pt x="817" y="525"/>
                </a:lnTo>
                <a:close/>
              </a:path>
            </a:pathLst>
          </a:custGeom>
          <a:noFill/>
          <a:ln w="25400" cmpd="sng">
            <a:solidFill>
              <a:srgbClr val="00B0F0"/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2500298" y="3286124"/>
            <a:ext cx="6495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7200" b="1" dirty="0" smtClean="0">
                <a:latin typeface="黑体" pitchFamily="2" charset="-122"/>
                <a:ea typeface="黑体" pitchFamily="2" charset="-122"/>
              </a:rPr>
              <a:t>1</a:t>
            </a:r>
            <a:endParaRPr lang="zh-CN" altLang="en-US" sz="72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282859" y="3300241"/>
            <a:ext cx="64633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7200" b="1" dirty="0" smtClean="0">
                <a:latin typeface="黑体" pitchFamily="2" charset="-122"/>
                <a:ea typeface="黑体" pitchFamily="2" charset="-122"/>
              </a:rPr>
              <a:t>2</a:t>
            </a:r>
            <a:endParaRPr lang="zh-CN" altLang="en-US" sz="72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068809" y="3286124"/>
            <a:ext cx="64633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7200" b="1" dirty="0" smtClean="0">
                <a:latin typeface="黑体" pitchFamily="2" charset="-122"/>
                <a:ea typeface="黑体" pitchFamily="2" charset="-122"/>
              </a:rPr>
              <a:t>3</a:t>
            </a:r>
            <a:endParaRPr lang="zh-CN" altLang="en-US" sz="72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2496908" y="5143512"/>
            <a:ext cx="64633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7200" b="1" dirty="0" smtClean="0">
                <a:latin typeface="黑体" pitchFamily="2" charset="-122"/>
                <a:ea typeface="黑体" pitchFamily="2" charset="-122"/>
              </a:rPr>
              <a:t>4</a:t>
            </a:r>
            <a:endParaRPr lang="zh-CN" altLang="en-US" sz="72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4282858" y="5143147"/>
            <a:ext cx="64633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7200" b="1" dirty="0" smtClean="0">
                <a:latin typeface="黑体" pitchFamily="2" charset="-122"/>
                <a:ea typeface="黑体" pitchFamily="2" charset="-122"/>
              </a:rPr>
              <a:t>5</a:t>
            </a:r>
            <a:endParaRPr lang="zh-CN" altLang="en-US" sz="72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5994165" y="5143512"/>
            <a:ext cx="6495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7200" b="1" dirty="0" smtClean="0">
                <a:solidFill>
                  <a:srgbClr val="240024"/>
                </a:solidFill>
                <a:latin typeface="黑体" pitchFamily="2" charset="-122"/>
                <a:ea typeface="黑体" pitchFamily="2" charset="-122"/>
              </a:rPr>
              <a:t>6</a:t>
            </a:r>
            <a:endParaRPr lang="zh-CN" altLang="en-US" sz="7200" b="1" dirty="0">
              <a:solidFill>
                <a:srgbClr val="240024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BE460-9BDE-4BD6-BB85-0D9129CBB744}" type="slidenum">
              <a:rPr lang="en-US" altLang="zh-CN"/>
              <a:pPr>
                <a:defRPr/>
              </a:pPr>
              <a:t>148</a:t>
            </a:fld>
            <a:endParaRPr lang="en-US" altLang="zh-CN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试试“</a:t>
            </a:r>
            <a:r>
              <a:rPr lang="zh-CN" altLang="en-US" sz="4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动画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”让要点一条条显示？</a:t>
            </a:r>
          </a:p>
        </p:txBody>
      </p:sp>
      <p:sp>
        <p:nvSpPr>
          <p:cNvPr id="62468" name="Rectangle 3"/>
          <p:cNvSpPr>
            <a:spLocks noChangeArrowheads="1"/>
          </p:cNvSpPr>
          <p:nvPr/>
        </p:nvSpPr>
        <p:spPr bwMode="auto">
          <a:xfrm>
            <a:off x="357158" y="1428736"/>
            <a:ext cx="2743200" cy="1938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3143240" y="1428736"/>
            <a:ext cx="2743200" cy="1938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470" name="Rectangle 5"/>
          <p:cNvSpPr>
            <a:spLocks noChangeArrowheads="1"/>
          </p:cNvSpPr>
          <p:nvPr/>
        </p:nvSpPr>
        <p:spPr bwMode="auto">
          <a:xfrm>
            <a:off x="5924550" y="1428736"/>
            <a:ext cx="2743200" cy="1938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471" name="Line 6"/>
          <p:cNvSpPr>
            <a:spLocks noChangeShapeType="1"/>
          </p:cNvSpPr>
          <p:nvPr/>
        </p:nvSpPr>
        <p:spPr bwMode="auto">
          <a:xfrm>
            <a:off x="938213" y="2004998"/>
            <a:ext cx="1712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2" name="Line 7"/>
          <p:cNvSpPr>
            <a:spLocks noChangeShapeType="1"/>
          </p:cNvSpPr>
          <p:nvPr/>
        </p:nvSpPr>
        <p:spPr bwMode="auto">
          <a:xfrm>
            <a:off x="3611563" y="2004998"/>
            <a:ext cx="1712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3" name="Line 8"/>
          <p:cNvSpPr>
            <a:spLocks noChangeShapeType="1"/>
          </p:cNvSpPr>
          <p:nvPr/>
        </p:nvSpPr>
        <p:spPr bwMode="auto">
          <a:xfrm>
            <a:off x="3611563" y="2433623"/>
            <a:ext cx="1712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4" name="Line 9"/>
          <p:cNvSpPr>
            <a:spLocks noChangeShapeType="1"/>
          </p:cNvSpPr>
          <p:nvPr/>
        </p:nvSpPr>
        <p:spPr bwMode="auto">
          <a:xfrm>
            <a:off x="6378575" y="2004998"/>
            <a:ext cx="1712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5" name="Line 10"/>
          <p:cNvSpPr>
            <a:spLocks noChangeShapeType="1"/>
          </p:cNvSpPr>
          <p:nvPr/>
        </p:nvSpPr>
        <p:spPr bwMode="auto">
          <a:xfrm>
            <a:off x="6378575" y="2433623"/>
            <a:ext cx="1712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6" name="Line 11"/>
          <p:cNvSpPr>
            <a:spLocks noChangeShapeType="1"/>
          </p:cNvSpPr>
          <p:nvPr/>
        </p:nvSpPr>
        <p:spPr bwMode="auto">
          <a:xfrm>
            <a:off x="6378575" y="2886627"/>
            <a:ext cx="1712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7" name="矩形 12"/>
          <p:cNvSpPr>
            <a:spLocks noChangeArrowheads="1"/>
          </p:cNvSpPr>
          <p:nvPr/>
        </p:nvSpPr>
        <p:spPr bwMode="auto">
          <a:xfrm>
            <a:off x="1357313" y="1576373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收听目的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478" name="矩形 13"/>
          <p:cNvSpPr>
            <a:spLocks noChangeArrowheads="1"/>
          </p:cNvSpPr>
          <p:nvPr/>
        </p:nvSpPr>
        <p:spPr bwMode="auto">
          <a:xfrm>
            <a:off x="4000500" y="1576373"/>
            <a:ext cx="11079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收听目的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479" name="矩形 14"/>
          <p:cNvSpPr>
            <a:spLocks noChangeArrowheads="1"/>
          </p:cNvSpPr>
          <p:nvPr/>
        </p:nvSpPr>
        <p:spPr bwMode="auto">
          <a:xfrm>
            <a:off x="4000500" y="2076436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收听地点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480" name="矩形 15"/>
          <p:cNvSpPr>
            <a:spLocks noChangeArrowheads="1"/>
          </p:cNvSpPr>
          <p:nvPr/>
        </p:nvSpPr>
        <p:spPr bwMode="auto">
          <a:xfrm>
            <a:off x="6858000" y="1576373"/>
            <a:ext cx="11079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收听目的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481" name="矩形 16"/>
          <p:cNvSpPr>
            <a:spLocks noChangeArrowheads="1"/>
          </p:cNvSpPr>
          <p:nvPr/>
        </p:nvSpPr>
        <p:spPr bwMode="auto">
          <a:xfrm>
            <a:off x="6858000" y="2076436"/>
            <a:ext cx="11079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收听地点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482" name="矩形 17"/>
          <p:cNvSpPr>
            <a:spLocks noChangeArrowheads="1"/>
          </p:cNvSpPr>
          <p:nvPr/>
        </p:nvSpPr>
        <p:spPr bwMode="auto">
          <a:xfrm>
            <a:off x="6858000" y="2559602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收听工具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33"/>
          <p:cNvGrpSpPr/>
          <p:nvPr/>
        </p:nvGrpSpPr>
        <p:grpSpPr>
          <a:xfrm>
            <a:off x="357158" y="3562365"/>
            <a:ext cx="2743200" cy="1938337"/>
            <a:chOff x="357158" y="3562365"/>
            <a:chExt cx="2743200" cy="1938337"/>
          </a:xfrm>
        </p:grpSpPr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357158" y="3562365"/>
              <a:ext cx="2743200" cy="19383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896908" y="4138627"/>
              <a:ext cx="1712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矩形 12"/>
            <p:cNvSpPr>
              <a:spLocks noChangeArrowheads="1"/>
            </p:cNvSpPr>
            <p:nvPr/>
          </p:nvSpPr>
          <p:spPr bwMode="auto">
            <a:xfrm>
              <a:off x="1316008" y="3710002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收听目的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34"/>
          <p:cNvGrpSpPr/>
          <p:nvPr/>
        </p:nvGrpSpPr>
        <p:grpSpPr>
          <a:xfrm>
            <a:off x="3147983" y="3562365"/>
            <a:ext cx="2743200" cy="1938337"/>
            <a:chOff x="3147983" y="3562365"/>
            <a:chExt cx="2743200" cy="1938337"/>
          </a:xfrm>
        </p:grpSpPr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3147983" y="3562365"/>
              <a:ext cx="2743200" cy="193833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>
              <a:off x="3570258" y="4138627"/>
              <a:ext cx="1712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8"/>
            <p:cNvSpPr>
              <a:spLocks noChangeShapeType="1"/>
            </p:cNvSpPr>
            <p:nvPr/>
          </p:nvSpPr>
          <p:spPr bwMode="auto">
            <a:xfrm>
              <a:off x="3570258" y="4567252"/>
              <a:ext cx="1712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矩形 13"/>
            <p:cNvSpPr>
              <a:spLocks noChangeArrowheads="1"/>
            </p:cNvSpPr>
            <p:nvPr/>
          </p:nvSpPr>
          <p:spPr bwMode="auto">
            <a:xfrm>
              <a:off x="3959195" y="3710002"/>
              <a:ext cx="1107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收听目的</a:t>
              </a:r>
              <a:endPara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矩形 14"/>
            <p:cNvSpPr>
              <a:spLocks noChangeArrowheads="1"/>
            </p:cNvSpPr>
            <p:nvPr/>
          </p:nvSpPr>
          <p:spPr bwMode="auto">
            <a:xfrm>
              <a:off x="3959195" y="4210065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收听地点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5"/>
          <p:cNvGrpSpPr/>
          <p:nvPr/>
        </p:nvGrpSpPr>
        <p:grpSpPr>
          <a:xfrm>
            <a:off x="5929322" y="3562365"/>
            <a:ext cx="2743200" cy="1938337"/>
            <a:chOff x="5929322" y="3562365"/>
            <a:chExt cx="2743200" cy="1938337"/>
          </a:xfrm>
        </p:grpSpPr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5929322" y="3562365"/>
              <a:ext cx="2743200" cy="193833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6337270" y="4138627"/>
              <a:ext cx="17129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6337270" y="4567252"/>
              <a:ext cx="17129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6337270" y="5029767"/>
              <a:ext cx="17129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矩形 15"/>
            <p:cNvSpPr>
              <a:spLocks noChangeArrowheads="1"/>
            </p:cNvSpPr>
            <p:nvPr/>
          </p:nvSpPr>
          <p:spPr bwMode="auto">
            <a:xfrm>
              <a:off x="6816695" y="3710002"/>
              <a:ext cx="1107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收听目的</a:t>
              </a:r>
              <a:endPara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16"/>
            <p:cNvSpPr>
              <a:spLocks noChangeArrowheads="1"/>
            </p:cNvSpPr>
            <p:nvPr/>
          </p:nvSpPr>
          <p:spPr bwMode="auto">
            <a:xfrm>
              <a:off x="6816695" y="4210065"/>
              <a:ext cx="1107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收听地点</a:t>
              </a:r>
              <a:endPara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17"/>
            <p:cNvSpPr>
              <a:spLocks noChangeArrowheads="1"/>
            </p:cNvSpPr>
            <p:nvPr/>
          </p:nvSpPr>
          <p:spPr bwMode="auto">
            <a:xfrm>
              <a:off x="6816695" y="4702742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收听工具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 animBg="1"/>
      <p:bldP spid="62470" grpId="0" animBg="1"/>
      <p:bldP spid="62472" grpId="0" animBg="1"/>
      <p:bldP spid="62473" grpId="0" animBg="1"/>
      <p:bldP spid="62474" grpId="0" animBg="1"/>
      <p:bldP spid="62475" grpId="0" animBg="1"/>
      <p:bldP spid="62476" grpId="0" animBg="1"/>
      <p:bldP spid="62478" grpId="0"/>
      <p:bldP spid="62479" grpId="0"/>
      <p:bldP spid="62480" grpId="0"/>
      <p:bldP spid="62481" grpId="0"/>
      <p:bldP spid="62482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rIns="91440" bIns="45720" anchor="ctr">
            <a:normAutofit/>
          </a:bodyPr>
          <a:lstStyle/>
          <a:p>
            <a:pPr eaLnBrk="1" hangingPunct="1"/>
            <a:r>
              <a:rPr lang="zh-CN" altLang="en-US" dirty="0" smtClean="0"/>
              <a:t>适合动画的场合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357298"/>
            <a:ext cx="2016125" cy="1512094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928926" y="1362662"/>
            <a:ext cx="4071966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强调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0364" y="2005604"/>
            <a:ext cx="5715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用合适的方式让你希望强调的重点内容动一动，很容易就可以吸引听众的注意力，从而达到醒目的效果 。</a:t>
            </a:r>
          </a:p>
        </p:txBody>
      </p:sp>
      <p:pic>
        <p:nvPicPr>
          <p:cNvPr id="23" name="Picture 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3143273"/>
            <a:ext cx="7753350" cy="31559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715936" y="3619523"/>
            <a:ext cx="4140200" cy="2700338"/>
          </a:xfrm>
          <a:prstGeom prst="rect">
            <a:avLst/>
          </a:prstGeom>
          <a:noFill/>
          <a:ln w="38100" algn="ctr">
            <a:solidFill>
              <a:srgbClr val="99CC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endParaRPr lang="zh-CN" altLang="zh-CN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6524598" y="3584598"/>
            <a:ext cx="1871663" cy="270033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endParaRPr lang="zh-CN" altLang="zh-CN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4395761" y="6448448"/>
            <a:ext cx="4105275" cy="3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600" dirty="0">
                <a:latin typeface="黑体" pitchFamily="2" charset="-122"/>
                <a:ea typeface="黑体" pitchFamily="2" charset="-122"/>
              </a:rPr>
              <a:t>右侧最多</a:t>
            </a:r>
            <a:r>
              <a:rPr lang="en-US" altLang="zh-CN" sz="1600" dirty="0"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sz="1600" dirty="0">
                <a:latin typeface="黑体" pitchFamily="2" charset="-122"/>
                <a:ea typeface="黑体" pitchFamily="2" charset="-122"/>
              </a:rPr>
              <a:t>名</a:t>
            </a:r>
          </a:p>
        </p:txBody>
      </p:sp>
      <p:sp>
        <p:nvSpPr>
          <p:cNvPr id="27" name="Text Box 32"/>
          <p:cNvSpPr txBox="1">
            <a:spLocks noChangeArrowheads="1"/>
          </p:cNvSpPr>
          <p:nvPr/>
        </p:nvSpPr>
        <p:spPr bwMode="auto">
          <a:xfrm>
            <a:off x="930248" y="6448448"/>
            <a:ext cx="4537075" cy="338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latin typeface="黑体" pitchFamily="2" charset="-122"/>
                <a:ea typeface="黑体" pitchFamily="2" charset="-122"/>
              </a:rPr>
              <a:t>左侧“推广”前</a:t>
            </a:r>
            <a:r>
              <a:rPr lang="en-US" altLang="zh-CN" sz="160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1600">
                <a:latin typeface="黑体" pitchFamily="2" charset="-122"/>
                <a:ea typeface="黑体" pitchFamily="2" charset="-122"/>
              </a:rPr>
              <a:t>名或前</a:t>
            </a:r>
            <a:r>
              <a:rPr lang="en-US" altLang="zh-CN" sz="1600"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sz="1600">
                <a:latin typeface="黑体" pitchFamily="2" charset="-122"/>
                <a:ea typeface="黑体" pitchFamily="2" charset="-122"/>
              </a:rPr>
              <a:t>名</a:t>
            </a: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4824386" y="3084536"/>
            <a:ext cx="430212" cy="2500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eaVert" anchorCtr="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1600">
                <a:latin typeface="黑体" pitchFamily="2" charset="-122"/>
                <a:ea typeface="黑体" pitchFamily="2" charset="-122"/>
              </a:rPr>
              <a:t>左侧竞价排名</a:t>
            </a:r>
            <a:endParaRPr lang="en-US" altLang="zh-CN" sz="16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6037236" y="3043261"/>
            <a:ext cx="430212" cy="36718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eaVert" anchorCtr="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1600">
                <a:latin typeface="黑体" pitchFamily="2" charset="-122"/>
                <a:ea typeface="黑体" pitchFamily="2" charset="-122"/>
              </a:rPr>
              <a:t>右侧竞价排名 </a:t>
            </a:r>
            <a:r>
              <a:rPr lang="en-US" altLang="zh-CN" sz="1600">
                <a:latin typeface="黑体" pitchFamily="2" charset="-122"/>
                <a:ea typeface="黑体" pitchFamily="2" charset="-122"/>
              </a:rPr>
              <a:t>+ </a:t>
            </a:r>
            <a:r>
              <a:rPr lang="zh-CN" altLang="en-US" sz="1600">
                <a:latin typeface="黑体" pitchFamily="2" charset="-122"/>
                <a:ea typeface="黑体" pitchFamily="2" charset="-122"/>
              </a:rPr>
              <a:t>智能匹配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讲故事：让别人能记住你的</a:t>
            </a:r>
            <a:r>
              <a:rPr lang="en-US" altLang="zh-CN" dirty="0" smtClean="0"/>
              <a:t>PPT</a:t>
            </a:r>
            <a:endParaRPr lang="zh-CN" altLang="en-US" dirty="0"/>
          </a:p>
        </p:txBody>
      </p:sp>
      <p:pic>
        <p:nvPicPr>
          <p:cNvPr id="3" name="Picture 2" descr="http://t1.gstatic.cn/images?q=tbn:eyuhOM1gtNeipM"/>
          <p:cNvPicPr>
            <a:picLocks noChangeAspect="1" noChangeArrowheads="1"/>
          </p:cNvPicPr>
          <p:nvPr/>
        </p:nvPicPr>
        <p:blipFill>
          <a:blip r:embed="rId2" cstate="print"/>
          <a:srcRect l="48214"/>
          <a:stretch>
            <a:fillRect/>
          </a:stretch>
        </p:blipFill>
        <p:spPr bwMode="auto">
          <a:xfrm>
            <a:off x="6084758" y="1785926"/>
            <a:ext cx="3059274" cy="4608201"/>
          </a:xfrm>
          <a:prstGeom prst="rect">
            <a:avLst/>
          </a:prstGeom>
          <a:noFill/>
        </p:spPr>
      </p:pic>
      <p:pic>
        <p:nvPicPr>
          <p:cNvPr id="4" name="Picture 2" descr="http://t1.gstatic.cn/images?q=tbn:eyuhOM1gtNeipM"/>
          <p:cNvPicPr>
            <a:picLocks noChangeAspect="1" noChangeArrowheads="1"/>
          </p:cNvPicPr>
          <p:nvPr/>
        </p:nvPicPr>
        <p:blipFill>
          <a:blip r:embed="rId2" cstate="print"/>
          <a:srcRect r="51786"/>
          <a:stretch>
            <a:fillRect/>
          </a:stretch>
        </p:blipFill>
        <p:spPr bwMode="auto">
          <a:xfrm>
            <a:off x="428596" y="1714488"/>
            <a:ext cx="2857520" cy="4623135"/>
          </a:xfrm>
          <a:prstGeom prst="rect">
            <a:avLst/>
          </a:prstGeom>
          <a:noFill/>
        </p:spPr>
      </p:pic>
      <p:pic>
        <p:nvPicPr>
          <p:cNvPr id="5" name="Picture 2" descr="http://www.report51.cn/club/attachments/month_0802/20080227_f09e836ba9e6ee311a5dSyyG9eU1ksN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837611">
            <a:off x="810269" y="3469951"/>
            <a:ext cx="1790792" cy="1071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/>
          <p:cNvSpPr/>
          <p:nvPr/>
        </p:nvSpPr>
        <p:spPr>
          <a:xfrm>
            <a:off x="1000100" y="1357298"/>
            <a:ext cx="15716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呈现给听众</a:t>
            </a:r>
          </a:p>
        </p:txBody>
      </p:sp>
      <p:sp>
        <p:nvSpPr>
          <p:cNvPr id="7" name="矩形 6"/>
          <p:cNvSpPr/>
          <p:nvPr/>
        </p:nvSpPr>
        <p:spPr>
          <a:xfrm>
            <a:off x="6786578" y="1357298"/>
            <a:ext cx="15716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听众能记住</a:t>
            </a:r>
          </a:p>
        </p:txBody>
      </p:sp>
      <p:sp>
        <p:nvSpPr>
          <p:cNvPr id="8" name="矩形 7"/>
          <p:cNvSpPr/>
          <p:nvPr/>
        </p:nvSpPr>
        <p:spPr>
          <a:xfrm>
            <a:off x="4071934" y="2000240"/>
            <a:ext cx="164307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071934" y="2000240"/>
            <a:ext cx="15716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毫无收获</a:t>
            </a:r>
          </a:p>
        </p:txBody>
      </p:sp>
      <p:sp>
        <p:nvSpPr>
          <p:cNvPr id="10" name="矩形 9"/>
          <p:cNvSpPr/>
          <p:nvPr/>
        </p:nvSpPr>
        <p:spPr>
          <a:xfrm>
            <a:off x="4071934" y="5143512"/>
            <a:ext cx="164307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71934" y="5143512"/>
            <a:ext cx="15716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有效吸收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4071934" y="3571876"/>
            <a:ext cx="1643074" cy="1143008"/>
            <a:chOff x="4071934" y="3571876"/>
            <a:chExt cx="1643074" cy="1143008"/>
          </a:xfrm>
        </p:grpSpPr>
        <p:sp>
          <p:nvSpPr>
            <p:cNvPr id="13" name="矩形 12"/>
            <p:cNvSpPr/>
            <p:nvPr/>
          </p:nvSpPr>
          <p:spPr>
            <a:xfrm>
              <a:off x="4071934" y="3571876"/>
              <a:ext cx="1643074" cy="1143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071934" y="3571876"/>
              <a:ext cx="15716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零星观点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429124" y="4000504"/>
              <a:ext cx="285752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000628" y="4214818"/>
              <a:ext cx="285752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572000" y="4429132"/>
              <a:ext cx="285752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4286248" y="5715016"/>
            <a:ext cx="285752" cy="214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14876" y="5715016"/>
            <a:ext cx="285752" cy="214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43504" y="5715016"/>
            <a:ext cx="285752" cy="214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2" name="组合 28"/>
          <p:cNvGrpSpPr/>
          <p:nvPr/>
        </p:nvGrpSpPr>
        <p:grpSpPr>
          <a:xfrm rot="894108">
            <a:off x="7160934" y="3579925"/>
            <a:ext cx="1285884" cy="857256"/>
            <a:chOff x="4071934" y="3571876"/>
            <a:chExt cx="1643074" cy="1143008"/>
          </a:xfrm>
        </p:grpSpPr>
        <p:sp>
          <p:nvSpPr>
            <p:cNvPr id="23" name="矩形 22"/>
            <p:cNvSpPr/>
            <p:nvPr/>
          </p:nvSpPr>
          <p:spPr>
            <a:xfrm>
              <a:off x="4071934" y="3571876"/>
              <a:ext cx="1643074" cy="1143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071934" y="3571876"/>
              <a:ext cx="157163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零星观点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4429124" y="4000504"/>
              <a:ext cx="285752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00628" y="4214818"/>
              <a:ext cx="285752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572000" y="4429132"/>
              <a:ext cx="285752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4429132"/>
            <a:ext cx="1143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2009</a:t>
            </a:r>
            <a:r>
              <a:rPr lang="zh-CN" altLang="en-US" dirty="0" smtClean="0"/>
              <a:t>年电台广告业务变化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</p:nvPr>
        </p:nvGraphicFramePr>
        <p:xfrm>
          <a:off x="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El" animBg="0"/>
        </p:bldSub>
      </p:bldGraphic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-24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小技巧：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+mj-cs"/>
              </a:rPr>
              <a:t>图表动画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500034" y="1357298"/>
          <a:ext cx="3409935" cy="2281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31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2643182"/>
            <a:ext cx="3857652" cy="2935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曲线连接符 12"/>
          <p:cNvCxnSpPr/>
          <p:nvPr/>
        </p:nvCxnSpPr>
        <p:spPr>
          <a:xfrm flipH="1" flipV="1">
            <a:off x="3714744" y="2928934"/>
            <a:ext cx="2286016" cy="12144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Chart bld="seriesEl"/>
        </p:bldSub>
      </p:bldGraphic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rIns="91440" bIns="45720" anchor="ctr">
            <a:normAutofit/>
          </a:bodyPr>
          <a:lstStyle/>
          <a:p>
            <a:pPr eaLnBrk="1" hangingPunct="1"/>
            <a:r>
              <a:rPr lang="zh-CN" altLang="en-US" dirty="0" smtClean="0"/>
              <a:t>适合动画的场合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046D03-2E99-426E-8CAF-D0EEE48C7EE0}" type="slidenum">
              <a:rPr lang="zh-CN" altLang="en-US" smtClean="0"/>
              <a:pPr>
                <a:defRPr/>
              </a:pPr>
              <a:t>152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357298"/>
            <a:ext cx="2016125" cy="1512094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928926" y="1362662"/>
            <a:ext cx="4071966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简化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0364" y="2005604"/>
            <a:ext cx="571504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将大型的图示化整为零，逐步出现、讲解，引导观众，让他们的注意力集中到你讲解的那一部分。</a:t>
            </a:r>
          </a:p>
        </p:txBody>
      </p:sp>
      <p:sp>
        <p:nvSpPr>
          <p:cNvPr id="36" name="Oval 4"/>
          <p:cNvSpPr>
            <a:spLocks noChangeArrowheads="1"/>
          </p:cNvSpPr>
          <p:nvPr/>
        </p:nvSpPr>
        <p:spPr bwMode="auto">
          <a:xfrm>
            <a:off x="6705600" y="4029108"/>
            <a:ext cx="1905000" cy="15240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Text Box 9"/>
          <p:cNvSpPr txBox="1">
            <a:spLocks noChangeArrowheads="1"/>
          </p:cNvSpPr>
          <p:nvPr/>
        </p:nvSpPr>
        <p:spPr bwMode="auto">
          <a:xfrm>
            <a:off x="214282" y="3724308"/>
            <a:ext cx="328614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2250" indent="-166688" eaLnBrk="0" hangingPunct="0">
              <a:spcBef>
                <a:spcPct val="50000"/>
              </a:spcBef>
              <a:buFontTx/>
              <a:buChar char="•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抵达营地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  <a:p>
            <a:pPr marL="222250" indent="-166688" eaLnBrk="0" hangingPunct="0">
              <a:spcBef>
                <a:spcPct val="50000"/>
              </a:spcBef>
              <a:buFontTx/>
              <a:buChar char="•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进游客中心领取旅行信息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2" name="Picture 10" descr="tr00279a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181508"/>
            <a:ext cx="1752600" cy="1174750"/>
          </a:xfrm>
          <a:prstGeom prst="rect">
            <a:avLst/>
          </a:prstGeom>
          <a:noFill/>
        </p:spPr>
      </p:pic>
      <p:pic>
        <p:nvPicPr>
          <p:cNvPr id="43" name="Picture 12" descr="j0159120[1]"/>
          <p:cNvPicPr>
            <a:picLocks noChangeAspect="1" noChangeArrowheads="1"/>
          </p:cNvPicPr>
          <p:nvPr/>
        </p:nvPicPr>
        <p:blipFill>
          <a:blip r:embed="rId4" cstate="print">
            <a:lum contrast="18000"/>
          </a:blip>
          <a:srcRect/>
          <a:stretch>
            <a:fillRect/>
          </a:stretch>
        </p:blipFill>
        <p:spPr bwMode="auto">
          <a:xfrm>
            <a:off x="3556000" y="3343308"/>
            <a:ext cx="1320800" cy="1439863"/>
          </a:xfrm>
          <a:prstGeom prst="rect">
            <a:avLst/>
          </a:prstGeom>
          <a:noFill/>
        </p:spPr>
      </p:pic>
      <p:sp>
        <p:nvSpPr>
          <p:cNvPr id="44" name="Text Box 13"/>
          <p:cNvSpPr txBox="1">
            <a:spLocks noChangeArrowheads="1"/>
          </p:cNvSpPr>
          <p:nvPr/>
        </p:nvSpPr>
        <p:spPr bwMode="auto">
          <a:xfrm>
            <a:off x="3733800" y="3419508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营地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 Box 14"/>
          <p:cNvSpPr txBox="1">
            <a:spLocks noChangeArrowheads="1"/>
          </p:cNvSpPr>
          <p:nvPr/>
        </p:nvSpPr>
        <p:spPr bwMode="auto">
          <a:xfrm>
            <a:off x="6019800" y="3952908"/>
            <a:ext cx="1676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游客中心 </a:t>
            </a:r>
          </a:p>
        </p:txBody>
      </p:sp>
      <p:grpSp>
        <p:nvGrpSpPr>
          <p:cNvPr id="2" name="Group 17"/>
          <p:cNvGrpSpPr>
            <a:grpSpLocks noChangeAspect="1"/>
          </p:cNvGrpSpPr>
          <p:nvPr/>
        </p:nvGrpSpPr>
        <p:grpSpPr bwMode="auto">
          <a:xfrm>
            <a:off x="4572000" y="4410108"/>
            <a:ext cx="712788" cy="838200"/>
            <a:chOff x="2880" y="1632"/>
            <a:chExt cx="449" cy="528"/>
          </a:xfrm>
        </p:grpSpPr>
        <p:sp>
          <p:nvSpPr>
            <p:cNvPr id="49" name="AutoShape 18"/>
            <p:cNvSpPr>
              <a:spLocks noChangeAspect="1" noChangeArrowheads="1" noTextEdit="1"/>
            </p:cNvSpPr>
            <p:nvPr/>
          </p:nvSpPr>
          <p:spPr bwMode="auto">
            <a:xfrm>
              <a:off x="2880" y="1632"/>
              <a:ext cx="449" cy="528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auto">
            <a:xfrm>
              <a:off x="2880" y="1715"/>
              <a:ext cx="449" cy="445"/>
            </a:xfrm>
            <a:custGeom>
              <a:avLst/>
              <a:gdLst/>
              <a:ahLst/>
              <a:cxnLst>
                <a:cxn ang="0">
                  <a:pos x="989" y="1777"/>
                </a:cxn>
                <a:cxn ang="0">
                  <a:pos x="1122" y="1753"/>
                </a:cxn>
                <a:cxn ang="0">
                  <a:pos x="1247" y="1711"/>
                </a:cxn>
                <a:cxn ang="0">
                  <a:pos x="1363" y="1652"/>
                </a:cxn>
                <a:cxn ang="0">
                  <a:pos x="1469" y="1578"/>
                </a:cxn>
                <a:cxn ang="0">
                  <a:pos x="1562" y="1489"/>
                </a:cxn>
                <a:cxn ang="0">
                  <a:pos x="1642" y="1388"/>
                </a:cxn>
                <a:cxn ang="0">
                  <a:pos x="1707" y="1276"/>
                </a:cxn>
                <a:cxn ang="0">
                  <a:pos x="1756" y="1154"/>
                </a:cxn>
                <a:cxn ang="0">
                  <a:pos x="1785" y="1026"/>
                </a:cxn>
                <a:cxn ang="0">
                  <a:pos x="1796" y="890"/>
                </a:cxn>
                <a:cxn ang="0">
                  <a:pos x="1785" y="755"/>
                </a:cxn>
                <a:cxn ang="0">
                  <a:pos x="1756" y="625"/>
                </a:cxn>
                <a:cxn ang="0">
                  <a:pos x="1707" y="504"/>
                </a:cxn>
                <a:cxn ang="0">
                  <a:pos x="1642" y="392"/>
                </a:cxn>
                <a:cxn ang="0">
                  <a:pos x="1562" y="291"/>
                </a:cxn>
                <a:cxn ang="0">
                  <a:pos x="1469" y="203"/>
                </a:cxn>
                <a:cxn ang="0">
                  <a:pos x="1363" y="128"/>
                </a:cxn>
                <a:cxn ang="0">
                  <a:pos x="1247" y="70"/>
                </a:cxn>
                <a:cxn ang="0">
                  <a:pos x="1122" y="28"/>
                </a:cxn>
                <a:cxn ang="0">
                  <a:pos x="989" y="4"/>
                </a:cxn>
                <a:cxn ang="0">
                  <a:pos x="851" y="1"/>
                </a:cxn>
                <a:cxn ang="0">
                  <a:pos x="717" y="18"/>
                </a:cxn>
                <a:cxn ang="0">
                  <a:pos x="589" y="54"/>
                </a:cxn>
                <a:cxn ang="0">
                  <a:pos x="470" y="107"/>
                </a:cxn>
                <a:cxn ang="0">
                  <a:pos x="360" y="177"/>
                </a:cxn>
                <a:cxn ang="0">
                  <a:pos x="263" y="260"/>
                </a:cxn>
                <a:cxn ang="0">
                  <a:pos x="179" y="357"/>
                </a:cxn>
                <a:cxn ang="0">
                  <a:pos x="108" y="465"/>
                </a:cxn>
                <a:cxn ang="0">
                  <a:pos x="54" y="584"/>
                </a:cxn>
                <a:cxn ang="0">
                  <a:pos x="18" y="710"/>
                </a:cxn>
                <a:cxn ang="0">
                  <a:pos x="1" y="844"/>
                </a:cxn>
                <a:cxn ang="0">
                  <a:pos x="4" y="980"/>
                </a:cxn>
                <a:cxn ang="0">
                  <a:pos x="28" y="1112"/>
                </a:cxn>
                <a:cxn ang="0">
                  <a:pos x="70" y="1237"/>
                </a:cxn>
                <a:cxn ang="0">
                  <a:pos x="130" y="1352"/>
                </a:cxn>
                <a:cxn ang="0">
                  <a:pos x="206" y="1457"/>
                </a:cxn>
                <a:cxn ang="0">
                  <a:pos x="294" y="1550"/>
                </a:cxn>
                <a:cxn ang="0">
                  <a:pos x="396" y="1629"/>
                </a:cxn>
                <a:cxn ang="0">
                  <a:pos x="509" y="1693"/>
                </a:cxn>
                <a:cxn ang="0">
                  <a:pos x="631" y="1741"/>
                </a:cxn>
                <a:cxn ang="0">
                  <a:pos x="761" y="1771"/>
                </a:cxn>
                <a:cxn ang="0">
                  <a:pos x="897" y="1781"/>
                </a:cxn>
              </a:cxnLst>
              <a:rect l="0" t="0" r="r" b="b"/>
              <a:pathLst>
                <a:path w="1796" h="1781">
                  <a:moveTo>
                    <a:pt x="897" y="1781"/>
                  </a:moveTo>
                  <a:lnTo>
                    <a:pt x="944" y="1780"/>
                  </a:lnTo>
                  <a:lnTo>
                    <a:pt x="989" y="1777"/>
                  </a:lnTo>
                  <a:lnTo>
                    <a:pt x="1034" y="1771"/>
                  </a:lnTo>
                  <a:lnTo>
                    <a:pt x="1078" y="1763"/>
                  </a:lnTo>
                  <a:lnTo>
                    <a:pt x="1122" y="1753"/>
                  </a:lnTo>
                  <a:lnTo>
                    <a:pt x="1165" y="1741"/>
                  </a:lnTo>
                  <a:lnTo>
                    <a:pt x="1206" y="1727"/>
                  </a:lnTo>
                  <a:lnTo>
                    <a:pt x="1247" y="1711"/>
                  </a:lnTo>
                  <a:lnTo>
                    <a:pt x="1287" y="1693"/>
                  </a:lnTo>
                  <a:lnTo>
                    <a:pt x="1325" y="1674"/>
                  </a:lnTo>
                  <a:lnTo>
                    <a:pt x="1363" y="1652"/>
                  </a:lnTo>
                  <a:lnTo>
                    <a:pt x="1400" y="1629"/>
                  </a:lnTo>
                  <a:lnTo>
                    <a:pt x="1434" y="1604"/>
                  </a:lnTo>
                  <a:lnTo>
                    <a:pt x="1469" y="1578"/>
                  </a:lnTo>
                  <a:lnTo>
                    <a:pt x="1502" y="1550"/>
                  </a:lnTo>
                  <a:lnTo>
                    <a:pt x="1533" y="1520"/>
                  </a:lnTo>
                  <a:lnTo>
                    <a:pt x="1562" y="1489"/>
                  </a:lnTo>
                  <a:lnTo>
                    <a:pt x="1590" y="1457"/>
                  </a:lnTo>
                  <a:lnTo>
                    <a:pt x="1617" y="1423"/>
                  </a:lnTo>
                  <a:lnTo>
                    <a:pt x="1642" y="1388"/>
                  </a:lnTo>
                  <a:lnTo>
                    <a:pt x="1666" y="1352"/>
                  </a:lnTo>
                  <a:lnTo>
                    <a:pt x="1688" y="1314"/>
                  </a:lnTo>
                  <a:lnTo>
                    <a:pt x="1707" y="1276"/>
                  </a:lnTo>
                  <a:lnTo>
                    <a:pt x="1726" y="1237"/>
                  </a:lnTo>
                  <a:lnTo>
                    <a:pt x="1742" y="1197"/>
                  </a:lnTo>
                  <a:lnTo>
                    <a:pt x="1756" y="1154"/>
                  </a:lnTo>
                  <a:lnTo>
                    <a:pt x="1768" y="1112"/>
                  </a:lnTo>
                  <a:lnTo>
                    <a:pt x="1778" y="1069"/>
                  </a:lnTo>
                  <a:lnTo>
                    <a:pt x="1785" y="1026"/>
                  </a:lnTo>
                  <a:lnTo>
                    <a:pt x="1792" y="980"/>
                  </a:lnTo>
                  <a:lnTo>
                    <a:pt x="1795" y="935"/>
                  </a:lnTo>
                  <a:lnTo>
                    <a:pt x="1796" y="890"/>
                  </a:lnTo>
                  <a:lnTo>
                    <a:pt x="1795" y="844"/>
                  </a:lnTo>
                  <a:lnTo>
                    <a:pt x="1792" y="799"/>
                  </a:lnTo>
                  <a:lnTo>
                    <a:pt x="1785" y="755"/>
                  </a:lnTo>
                  <a:lnTo>
                    <a:pt x="1778" y="710"/>
                  </a:lnTo>
                  <a:lnTo>
                    <a:pt x="1768" y="667"/>
                  </a:lnTo>
                  <a:lnTo>
                    <a:pt x="1756" y="625"/>
                  </a:lnTo>
                  <a:lnTo>
                    <a:pt x="1742" y="584"/>
                  </a:lnTo>
                  <a:lnTo>
                    <a:pt x="1726" y="543"/>
                  </a:lnTo>
                  <a:lnTo>
                    <a:pt x="1707" y="504"/>
                  </a:lnTo>
                  <a:lnTo>
                    <a:pt x="1688" y="465"/>
                  </a:lnTo>
                  <a:lnTo>
                    <a:pt x="1666" y="428"/>
                  </a:lnTo>
                  <a:lnTo>
                    <a:pt x="1642" y="392"/>
                  </a:lnTo>
                  <a:lnTo>
                    <a:pt x="1617" y="357"/>
                  </a:lnTo>
                  <a:lnTo>
                    <a:pt x="1590" y="324"/>
                  </a:lnTo>
                  <a:lnTo>
                    <a:pt x="1562" y="291"/>
                  </a:lnTo>
                  <a:lnTo>
                    <a:pt x="1533" y="260"/>
                  </a:lnTo>
                  <a:lnTo>
                    <a:pt x="1502" y="231"/>
                  </a:lnTo>
                  <a:lnTo>
                    <a:pt x="1469" y="203"/>
                  </a:lnTo>
                  <a:lnTo>
                    <a:pt x="1434" y="177"/>
                  </a:lnTo>
                  <a:lnTo>
                    <a:pt x="1400" y="152"/>
                  </a:lnTo>
                  <a:lnTo>
                    <a:pt x="1363" y="128"/>
                  </a:lnTo>
                  <a:lnTo>
                    <a:pt x="1325" y="107"/>
                  </a:lnTo>
                  <a:lnTo>
                    <a:pt x="1287" y="87"/>
                  </a:lnTo>
                  <a:lnTo>
                    <a:pt x="1247" y="70"/>
                  </a:lnTo>
                  <a:lnTo>
                    <a:pt x="1206" y="54"/>
                  </a:lnTo>
                  <a:lnTo>
                    <a:pt x="1165" y="40"/>
                  </a:lnTo>
                  <a:lnTo>
                    <a:pt x="1122" y="28"/>
                  </a:lnTo>
                  <a:lnTo>
                    <a:pt x="1078" y="18"/>
                  </a:lnTo>
                  <a:lnTo>
                    <a:pt x="1034" y="9"/>
                  </a:lnTo>
                  <a:lnTo>
                    <a:pt x="989" y="4"/>
                  </a:lnTo>
                  <a:lnTo>
                    <a:pt x="944" y="1"/>
                  </a:lnTo>
                  <a:lnTo>
                    <a:pt x="897" y="0"/>
                  </a:lnTo>
                  <a:lnTo>
                    <a:pt x="851" y="1"/>
                  </a:lnTo>
                  <a:lnTo>
                    <a:pt x="805" y="4"/>
                  </a:lnTo>
                  <a:lnTo>
                    <a:pt x="761" y="9"/>
                  </a:lnTo>
                  <a:lnTo>
                    <a:pt x="717" y="18"/>
                  </a:lnTo>
                  <a:lnTo>
                    <a:pt x="673" y="28"/>
                  </a:lnTo>
                  <a:lnTo>
                    <a:pt x="631" y="40"/>
                  </a:lnTo>
                  <a:lnTo>
                    <a:pt x="589" y="54"/>
                  </a:lnTo>
                  <a:lnTo>
                    <a:pt x="549" y="70"/>
                  </a:lnTo>
                  <a:lnTo>
                    <a:pt x="509" y="87"/>
                  </a:lnTo>
                  <a:lnTo>
                    <a:pt x="470" y="107"/>
                  </a:lnTo>
                  <a:lnTo>
                    <a:pt x="433" y="128"/>
                  </a:lnTo>
                  <a:lnTo>
                    <a:pt x="396" y="152"/>
                  </a:lnTo>
                  <a:lnTo>
                    <a:pt x="360" y="177"/>
                  </a:lnTo>
                  <a:lnTo>
                    <a:pt x="327" y="203"/>
                  </a:lnTo>
                  <a:lnTo>
                    <a:pt x="294" y="231"/>
                  </a:lnTo>
                  <a:lnTo>
                    <a:pt x="263" y="260"/>
                  </a:lnTo>
                  <a:lnTo>
                    <a:pt x="234" y="291"/>
                  </a:lnTo>
                  <a:lnTo>
                    <a:pt x="206" y="324"/>
                  </a:lnTo>
                  <a:lnTo>
                    <a:pt x="179" y="357"/>
                  </a:lnTo>
                  <a:lnTo>
                    <a:pt x="154" y="392"/>
                  </a:lnTo>
                  <a:lnTo>
                    <a:pt x="130" y="428"/>
                  </a:lnTo>
                  <a:lnTo>
                    <a:pt x="108" y="465"/>
                  </a:lnTo>
                  <a:lnTo>
                    <a:pt x="89" y="504"/>
                  </a:lnTo>
                  <a:lnTo>
                    <a:pt x="70" y="543"/>
                  </a:lnTo>
                  <a:lnTo>
                    <a:pt x="54" y="584"/>
                  </a:lnTo>
                  <a:lnTo>
                    <a:pt x="40" y="625"/>
                  </a:lnTo>
                  <a:lnTo>
                    <a:pt x="28" y="667"/>
                  </a:lnTo>
                  <a:lnTo>
                    <a:pt x="18" y="710"/>
                  </a:lnTo>
                  <a:lnTo>
                    <a:pt x="11" y="755"/>
                  </a:lnTo>
                  <a:lnTo>
                    <a:pt x="4" y="799"/>
                  </a:lnTo>
                  <a:lnTo>
                    <a:pt x="1" y="844"/>
                  </a:lnTo>
                  <a:lnTo>
                    <a:pt x="0" y="890"/>
                  </a:lnTo>
                  <a:lnTo>
                    <a:pt x="1" y="935"/>
                  </a:lnTo>
                  <a:lnTo>
                    <a:pt x="4" y="980"/>
                  </a:lnTo>
                  <a:lnTo>
                    <a:pt x="11" y="1026"/>
                  </a:lnTo>
                  <a:lnTo>
                    <a:pt x="18" y="1069"/>
                  </a:lnTo>
                  <a:lnTo>
                    <a:pt x="28" y="1112"/>
                  </a:lnTo>
                  <a:lnTo>
                    <a:pt x="40" y="1154"/>
                  </a:lnTo>
                  <a:lnTo>
                    <a:pt x="54" y="1197"/>
                  </a:lnTo>
                  <a:lnTo>
                    <a:pt x="70" y="1237"/>
                  </a:lnTo>
                  <a:lnTo>
                    <a:pt x="89" y="1276"/>
                  </a:lnTo>
                  <a:lnTo>
                    <a:pt x="108" y="1314"/>
                  </a:lnTo>
                  <a:lnTo>
                    <a:pt x="130" y="1352"/>
                  </a:lnTo>
                  <a:lnTo>
                    <a:pt x="154" y="1388"/>
                  </a:lnTo>
                  <a:lnTo>
                    <a:pt x="179" y="1423"/>
                  </a:lnTo>
                  <a:lnTo>
                    <a:pt x="206" y="1457"/>
                  </a:lnTo>
                  <a:lnTo>
                    <a:pt x="234" y="1489"/>
                  </a:lnTo>
                  <a:lnTo>
                    <a:pt x="263" y="1520"/>
                  </a:lnTo>
                  <a:lnTo>
                    <a:pt x="294" y="1550"/>
                  </a:lnTo>
                  <a:lnTo>
                    <a:pt x="327" y="1578"/>
                  </a:lnTo>
                  <a:lnTo>
                    <a:pt x="360" y="1604"/>
                  </a:lnTo>
                  <a:lnTo>
                    <a:pt x="396" y="1629"/>
                  </a:lnTo>
                  <a:lnTo>
                    <a:pt x="433" y="1652"/>
                  </a:lnTo>
                  <a:lnTo>
                    <a:pt x="470" y="1674"/>
                  </a:lnTo>
                  <a:lnTo>
                    <a:pt x="509" y="1693"/>
                  </a:lnTo>
                  <a:lnTo>
                    <a:pt x="549" y="1711"/>
                  </a:lnTo>
                  <a:lnTo>
                    <a:pt x="589" y="1727"/>
                  </a:lnTo>
                  <a:lnTo>
                    <a:pt x="631" y="1741"/>
                  </a:lnTo>
                  <a:lnTo>
                    <a:pt x="673" y="1753"/>
                  </a:lnTo>
                  <a:lnTo>
                    <a:pt x="717" y="1763"/>
                  </a:lnTo>
                  <a:lnTo>
                    <a:pt x="761" y="1771"/>
                  </a:lnTo>
                  <a:lnTo>
                    <a:pt x="805" y="1777"/>
                  </a:lnTo>
                  <a:lnTo>
                    <a:pt x="851" y="1780"/>
                  </a:lnTo>
                  <a:lnTo>
                    <a:pt x="897" y="1781"/>
                  </a:lnTo>
                  <a:close/>
                </a:path>
              </a:pathLst>
            </a:custGeom>
            <a:solidFill>
              <a:srgbClr val="C1EF8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auto">
            <a:xfrm>
              <a:off x="2906" y="1632"/>
              <a:ext cx="395" cy="488"/>
            </a:xfrm>
            <a:custGeom>
              <a:avLst/>
              <a:gdLst/>
              <a:ahLst/>
              <a:cxnLst>
                <a:cxn ang="0">
                  <a:pos x="977" y="0"/>
                </a:cxn>
                <a:cxn ang="0">
                  <a:pos x="930" y="8"/>
                </a:cxn>
                <a:cxn ang="0">
                  <a:pos x="842" y="38"/>
                </a:cxn>
                <a:cxn ang="0">
                  <a:pos x="743" y="94"/>
                </a:cxn>
                <a:cxn ang="0">
                  <a:pos x="704" y="131"/>
                </a:cxn>
                <a:cxn ang="0">
                  <a:pos x="680" y="122"/>
                </a:cxn>
                <a:cxn ang="0">
                  <a:pos x="596" y="102"/>
                </a:cxn>
                <a:cxn ang="0">
                  <a:pos x="473" y="98"/>
                </a:cxn>
                <a:cxn ang="0">
                  <a:pos x="372" y="123"/>
                </a:cxn>
                <a:cxn ang="0">
                  <a:pos x="299" y="159"/>
                </a:cxn>
                <a:cxn ang="0">
                  <a:pos x="246" y="188"/>
                </a:cxn>
                <a:cxn ang="0">
                  <a:pos x="278" y="621"/>
                </a:cxn>
                <a:cxn ang="0">
                  <a:pos x="155" y="724"/>
                </a:cxn>
                <a:cxn ang="0">
                  <a:pos x="63" y="852"/>
                </a:cxn>
                <a:cxn ang="0">
                  <a:pos x="9" y="990"/>
                </a:cxn>
                <a:cxn ang="0">
                  <a:pos x="9" y="1190"/>
                </a:cxn>
                <a:cxn ang="0">
                  <a:pos x="548" y="1343"/>
                </a:cxn>
                <a:cxn ang="0">
                  <a:pos x="527" y="1450"/>
                </a:cxn>
                <a:cxn ang="0">
                  <a:pos x="491" y="1449"/>
                </a:cxn>
                <a:cxn ang="0">
                  <a:pos x="446" y="1482"/>
                </a:cxn>
                <a:cxn ang="0">
                  <a:pos x="450" y="1536"/>
                </a:cxn>
                <a:cxn ang="0">
                  <a:pos x="429" y="1546"/>
                </a:cxn>
                <a:cxn ang="0">
                  <a:pos x="376" y="1559"/>
                </a:cxn>
                <a:cxn ang="0">
                  <a:pos x="340" y="1624"/>
                </a:cxn>
                <a:cxn ang="0">
                  <a:pos x="379" y="1759"/>
                </a:cxn>
                <a:cxn ang="0">
                  <a:pos x="342" y="1832"/>
                </a:cxn>
                <a:cxn ang="0">
                  <a:pos x="369" y="1826"/>
                </a:cxn>
                <a:cxn ang="0">
                  <a:pos x="432" y="1803"/>
                </a:cxn>
                <a:cxn ang="0">
                  <a:pos x="509" y="1761"/>
                </a:cxn>
                <a:cxn ang="0">
                  <a:pos x="575" y="1665"/>
                </a:cxn>
                <a:cxn ang="0">
                  <a:pos x="589" y="1613"/>
                </a:cxn>
                <a:cxn ang="0">
                  <a:pos x="671" y="1687"/>
                </a:cxn>
                <a:cxn ang="0">
                  <a:pos x="757" y="1760"/>
                </a:cxn>
                <a:cxn ang="0">
                  <a:pos x="866" y="1835"/>
                </a:cxn>
                <a:cxn ang="0">
                  <a:pos x="1079" y="1933"/>
                </a:cxn>
                <a:cxn ang="0">
                  <a:pos x="1217" y="1952"/>
                </a:cxn>
                <a:cxn ang="0">
                  <a:pos x="1274" y="1945"/>
                </a:cxn>
                <a:cxn ang="0">
                  <a:pos x="1243" y="1905"/>
                </a:cxn>
                <a:cxn ang="0">
                  <a:pos x="1181" y="1763"/>
                </a:cxn>
                <a:cxn ang="0">
                  <a:pos x="1151" y="1650"/>
                </a:cxn>
                <a:cxn ang="0">
                  <a:pos x="1107" y="1492"/>
                </a:cxn>
                <a:cxn ang="0">
                  <a:pos x="1185" y="1502"/>
                </a:cxn>
                <a:cxn ang="0">
                  <a:pos x="1255" y="1465"/>
                </a:cxn>
                <a:cxn ang="0">
                  <a:pos x="1263" y="1386"/>
                </a:cxn>
                <a:cxn ang="0">
                  <a:pos x="1280" y="1265"/>
                </a:cxn>
                <a:cxn ang="0">
                  <a:pos x="1232" y="883"/>
                </a:cxn>
                <a:cxn ang="0">
                  <a:pos x="1265" y="845"/>
                </a:cxn>
                <a:cxn ang="0">
                  <a:pos x="1282" y="794"/>
                </a:cxn>
                <a:cxn ang="0">
                  <a:pos x="1402" y="779"/>
                </a:cxn>
                <a:cxn ang="0">
                  <a:pos x="1525" y="746"/>
                </a:cxn>
                <a:cxn ang="0">
                  <a:pos x="1574" y="708"/>
                </a:cxn>
                <a:cxn ang="0">
                  <a:pos x="1565" y="684"/>
                </a:cxn>
                <a:cxn ang="0">
                  <a:pos x="1400" y="606"/>
                </a:cxn>
                <a:cxn ang="0">
                  <a:pos x="1194" y="519"/>
                </a:cxn>
              </a:cxnLst>
              <a:rect l="0" t="0" r="r" b="b"/>
              <a:pathLst>
                <a:path w="1580" h="1952">
                  <a:moveTo>
                    <a:pt x="1119" y="488"/>
                  </a:moveTo>
                  <a:lnTo>
                    <a:pt x="986" y="0"/>
                  </a:lnTo>
                  <a:lnTo>
                    <a:pt x="985" y="0"/>
                  </a:lnTo>
                  <a:lnTo>
                    <a:pt x="983" y="0"/>
                  </a:lnTo>
                  <a:lnTo>
                    <a:pt x="977" y="0"/>
                  </a:lnTo>
                  <a:lnTo>
                    <a:pt x="971" y="1"/>
                  </a:lnTo>
                  <a:lnTo>
                    <a:pt x="963" y="2"/>
                  </a:lnTo>
                  <a:lnTo>
                    <a:pt x="954" y="3"/>
                  </a:lnTo>
                  <a:lnTo>
                    <a:pt x="943" y="5"/>
                  </a:lnTo>
                  <a:lnTo>
                    <a:pt x="930" y="8"/>
                  </a:lnTo>
                  <a:lnTo>
                    <a:pt x="915" y="11"/>
                  </a:lnTo>
                  <a:lnTo>
                    <a:pt x="898" y="16"/>
                  </a:lnTo>
                  <a:lnTo>
                    <a:pt x="881" y="22"/>
                  </a:lnTo>
                  <a:lnTo>
                    <a:pt x="863" y="29"/>
                  </a:lnTo>
                  <a:lnTo>
                    <a:pt x="842" y="38"/>
                  </a:lnTo>
                  <a:lnTo>
                    <a:pt x="821" y="48"/>
                  </a:lnTo>
                  <a:lnTo>
                    <a:pt x="799" y="59"/>
                  </a:lnTo>
                  <a:lnTo>
                    <a:pt x="775" y="72"/>
                  </a:lnTo>
                  <a:lnTo>
                    <a:pt x="758" y="83"/>
                  </a:lnTo>
                  <a:lnTo>
                    <a:pt x="743" y="94"/>
                  </a:lnTo>
                  <a:lnTo>
                    <a:pt x="731" y="105"/>
                  </a:lnTo>
                  <a:lnTo>
                    <a:pt x="720" y="113"/>
                  </a:lnTo>
                  <a:lnTo>
                    <a:pt x="712" y="121"/>
                  </a:lnTo>
                  <a:lnTo>
                    <a:pt x="707" y="126"/>
                  </a:lnTo>
                  <a:lnTo>
                    <a:pt x="704" y="131"/>
                  </a:lnTo>
                  <a:lnTo>
                    <a:pt x="703" y="132"/>
                  </a:lnTo>
                  <a:lnTo>
                    <a:pt x="701" y="131"/>
                  </a:lnTo>
                  <a:lnTo>
                    <a:pt x="696" y="130"/>
                  </a:lnTo>
                  <a:lnTo>
                    <a:pt x="690" y="126"/>
                  </a:lnTo>
                  <a:lnTo>
                    <a:pt x="680" y="122"/>
                  </a:lnTo>
                  <a:lnTo>
                    <a:pt x="667" y="119"/>
                  </a:lnTo>
                  <a:lnTo>
                    <a:pt x="653" y="115"/>
                  </a:lnTo>
                  <a:lnTo>
                    <a:pt x="635" y="109"/>
                  </a:lnTo>
                  <a:lnTo>
                    <a:pt x="617" y="105"/>
                  </a:lnTo>
                  <a:lnTo>
                    <a:pt x="596" y="102"/>
                  </a:lnTo>
                  <a:lnTo>
                    <a:pt x="574" y="98"/>
                  </a:lnTo>
                  <a:lnTo>
                    <a:pt x="551" y="96"/>
                  </a:lnTo>
                  <a:lnTo>
                    <a:pt x="526" y="95"/>
                  </a:lnTo>
                  <a:lnTo>
                    <a:pt x="500" y="96"/>
                  </a:lnTo>
                  <a:lnTo>
                    <a:pt x="473" y="98"/>
                  </a:lnTo>
                  <a:lnTo>
                    <a:pt x="445" y="102"/>
                  </a:lnTo>
                  <a:lnTo>
                    <a:pt x="417" y="108"/>
                  </a:lnTo>
                  <a:lnTo>
                    <a:pt x="403" y="112"/>
                  </a:lnTo>
                  <a:lnTo>
                    <a:pt x="387" y="118"/>
                  </a:lnTo>
                  <a:lnTo>
                    <a:pt x="372" y="123"/>
                  </a:lnTo>
                  <a:lnTo>
                    <a:pt x="357" y="130"/>
                  </a:lnTo>
                  <a:lnTo>
                    <a:pt x="342" y="137"/>
                  </a:lnTo>
                  <a:lnTo>
                    <a:pt x="327" y="144"/>
                  </a:lnTo>
                  <a:lnTo>
                    <a:pt x="312" y="151"/>
                  </a:lnTo>
                  <a:lnTo>
                    <a:pt x="299" y="159"/>
                  </a:lnTo>
                  <a:lnTo>
                    <a:pt x="285" y="165"/>
                  </a:lnTo>
                  <a:lnTo>
                    <a:pt x="273" y="172"/>
                  </a:lnTo>
                  <a:lnTo>
                    <a:pt x="262" y="178"/>
                  </a:lnTo>
                  <a:lnTo>
                    <a:pt x="253" y="184"/>
                  </a:lnTo>
                  <a:lnTo>
                    <a:pt x="246" y="188"/>
                  </a:lnTo>
                  <a:lnTo>
                    <a:pt x="239" y="191"/>
                  </a:lnTo>
                  <a:lnTo>
                    <a:pt x="236" y="193"/>
                  </a:lnTo>
                  <a:lnTo>
                    <a:pt x="235" y="194"/>
                  </a:lnTo>
                  <a:lnTo>
                    <a:pt x="306" y="605"/>
                  </a:lnTo>
                  <a:lnTo>
                    <a:pt x="278" y="621"/>
                  </a:lnTo>
                  <a:lnTo>
                    <a:pt x="251" y="638"/>
                  </a:lnTo>
                  <a:lnTo>
                    <a:pt x="225" y="658"/>
                  </a:lnTo>
                  <a:lnTo>
                    <a:pt x="200" y="678"/>
                  </a:lnTo>
                  <a:lnTo>
                    <a:pt x="177" y="701"/>
                  </a:lnTo>
                  <a:lnTo>
                    <a:pt x="155" y="724"/>
                  </a:lnTo>
                  <a:lnTo>
                    <a:pt x="133" y="748"/>
                  </a:lnTo>
                  <a:lnTo>
                    <a:pt x="114" y="772"/>
                  </a:lnTo>
                  <a:lnTo>
                    <a:pt x="95" y="798"/>
                  </a:lnTo>
                  <a:lnTo>
                    <a:pt x="78" y="825"/>
                  </a:lnTo>
                  <a:lnTo>
                    <a:pt x="63" y="852"/>
                  </a:lnTo>
                  <a:lnTo>
                    <a:pt x="49" y="879"/>
                  </a:lnTo>
                  <a:lnTo>
                    <a:pt x="36" y="906"/>
                  </a:lnTo>
                  <a:lnTo>
                    <a:pt x="25" y="934"/>
                  </a:lnTo>
                  <a:lnTo>
                    <a:pt x="16" y="963"/>
                  </a:lnTo>
                  <a:lnTo>
                    <a:pt x="9" y="990"/>
                  </a:lnTo>
                  <a:lnTo>
                    <a:pt x="3" y="1025"/>
                  </a:lnTo>
                  <a:lnTo>
                    <a:pt x="0" y="1064"/>
                  </a:lnTo>
                  <a:lnTo>
                    <a:pt x="0" y="1106"/>
                  </a:lnTo>
                  <a:lnTo>
                    <a:pt x="3" y="1148"/>
                  </a:lnTo>
                  <a:lnTo>
                    <a:pt x="9" y="1190"/>
                  </a:lnTo>
                  <a:lnTo>
                    <a:pt x="16" y="1230"/>
                  </a:lnTo>
                  <a:lnTo>
                    <a:pt x="26" y="1268"/>
                  </a:lnTo>
                  <a:lnTo>
                    <a:pt x="37" y="1301"/>
                  </a:lnTo>
                  <a:lnTo>
                    <a:pt x="390" y="1140"/>
                  </a:lnTo>
                  <a:lnTo>
                    <a:pt x="548" y="1343"/>
                  </a:lnTo>
                  <a:lnTo>
                    <a:pt x="548" y="1459"/>
                  </a:lnTo>
                  <a:lnTo>
                    <a:pt x="543" y="1456"/>
                  </a:lnTo>
                  <a:lnTo>
                    <a:pt x="538" y="1453"/>
                  </a:lnTo>
                  <a:lnTo>
                    <a:pt x="533" y="1451"/>
                  </a:lnTo>
                  <a:lnTo>
                    <a:pt x="527" y="1450"/>
                  </a:lnTo>
                  <a:lnTo>
                    <a:pt x="521" y="1449"/>
                  </a:lnTo>
                  <a:lnTo>
                    <a:pt x="514" y="1448"/>
                  </a:lnTo>
                  <a:lnTo>
                    <a:pt x="509" y="1448"/>
                  </a:lnTo>
                  <a:lnTo>
                    <a:pt x="503" y="1448"/>
                  </a:lnTo>
                  <a:lnTo>
                    <a:pt x="491" y="1449"/>
                  </a:lnTo>
                  <a:lnTo>
                    <a:pt x="480" y="1452"/>
                  </a:lnTo>
                  <a:lnTo>
                    <a:pt x="469" y="1456"/>
                  </a:lnTo>
                  <a:lnTo>
                    <a:pt x="459" y="1463"/>
                  </a:lnTo>
                  <a:lnTo>
                    <a:pt x="451" y="1471"/>
                  </a:lnTo>
                  <a:lnTo>
                    <a:pt x="446" y="1482"/>
                  </a:lnTo>
                  <a:lnTo>
                    <a:pt x="442" y="1494"/>
                  </a:lnTo>
                  <a:lnTo>
                    <a:pt x="441" y="1508"/>
                  </a:lnTo>
                  <a:lnTo>
                    <a:pt x="442" y="1517"/>
                  </a:lnTo>
                  <a:lnTo>
                    <a:pt x="446" y="1526"/>
                  </a:lnTo>
                  <a:lnTo>
                    <a:pt x="450" y="1536"/>
                  </a:lnTo>
                  <a:lnTo>
                    <a:pt x="455" y="1544"/>
                  </a:lnTo>
                  <a:lnTo>
                    <a:pt x="452" y="1544"/>
                  </a:lnTo>
                  <a:lnTo>
                    <a:pt x="447" y="1544"/>
                  </a:lnTo>
                  <a:lnTo>
                    <a:pt x="438" y="1545"/>
                  </a:lnTo>
                  <a:lnTo>
                    <a:pt x="429" y="1546"/>
                  </a:lnTo>
                  <a:lnTo>
                    <a:pt x="417" y="1547"/>
                  </a:lnTo>
                  <a:lnTo>
                    <a:pt x="406" y="1549"/>
                  </a:lnTo>
                  <a:lnTo>
                    <a:pt x="395" y="1551"/>
                  </a:lnTo>
                  <a:lnTo>
                    <a:pt x="385" y="1555"/>
                  </a:lnTo>
                  <a:lnTo>
                    <a:pt x="376" y="1559"/>
                  </a:lnTo>
                  <a:lnTo>
                    <a:pt x="365" y="1566"/>
                  </a:lnTo>
                  <a:lnTo>
                    <a:pt x="354" y="1576"/>
                  </a:lnTo>
                  <a:lnTo>
                    <a:pt x="345" y="1588"/>
                  </a:lnTo>
                  <a:lnTo>
                    <a:pt x="340" y="1604"/>
                  </a:lnTo>
                  <a:lnTo>
                    <a:pt x="340" y="1624"/>
                  </a:lnTo>
                  <a:lnTo>
                    <a:pt x="346" y="1647"/>
                  </a:lnTo>
                  <a:lnTo>
                    <a:pt x="362" y="1674"/>
                  </a:lnTo>
                  <a:lnTo>
                    <a:pt x="376" y="1704"/>
                  </a:lnTo>
                  <a:lnTo>
                    <a:pt x="381" y="1733"/>
                  </a:lnTo>
                  <a:lnTo>
                    <a:pt x="379" y="1759"/>
                  </a:lnTo>
                  <a:lnTo>
                    <a:pt x="371" y="1783"/>
                  </a:lnTo>
                  <a:lnTo>
                    <a:pt x="363" y="1803"/>
                  </a:lnTo>
                  <a:lnTo>
                    <a:pt x="353" y="1818"/>
                  </a:lnTo>
                  <a:lnTo>
                    <a:pt x="345" y="1829"/>
                  </a:lnTo>
                  <a:lnTo>
                    <a:pt x="342" y="1832"/>
                  </a:lnTo>
                  <a:lnTo>
                    <a:pt x="343" y="1832"/>
                  </a:lnTo>
                  <a:lnTo>
                    <a:pt x="346" y="1831"/>
                  </a:lnTo>
                  <a:lnTo>
                    <a:pt x="352" y="1830"/>
                  </a:lnTo>
                  <a:lnTo>
                    <a:pt x="359" y="1828"/>
                  </a:lnTo>
                  <a:lnTo>
                    <a:pt x="369" y="1826"/>
                  </a:lnTo>
                  <a:lnTo>
                    <a:pt x="379" y="1822"/>
                  </a:lnTo>
                  <a:lnTo>
                    <a:pt x="391" y="1819"/>
                  </a:lnTo>
                  <a:lnTo>
                    <a:pt x="404" y="1815"/>
                  </a:lnTo>
                  <a:lnTo>
                    <a:pt x="418" y="1810"/>
                  </a:lnTo>
                  <a:lnTo>
                    <a:pt x="432" y="1803"/>
                  </a:lnTo>
                  <a:lnTo>
                    <a:pt x="447" y="1797"/>
                  </a:lnTo>
                  <a:lnTo>
                    <a:pt x="462" y="1789"/>
                  </a:lnTo>
                  <a:lnTo>
                    <a:pt x="478" y="1780"/>
                  </a:lnTo>
                  <a:lnTo>
                    <a:pt x="494" y="1771"/>
                  </a:lnTo>
                  <a:lnTo>
                    <a:pt x="509" y="1761"/>
                  </a:lnTo>
                  <a:lnTo>
                    <a:pt x="523" y="1749"/>
                  </a:lnTo>
                  <a:lnTo>
                    <a:pt x="544" y="1728"/>
                  </a:lnTo>
                  <a:lnTo>
                    <a:pt x="560" y="1707"/>
                  </a:lnTo>
                  <a:lnTo>
                    <a:pt x="569" y="1685"/>
                  </a:lnTo>
                  <a:lnTo>
                    <a:pt x="575" y="1665"/>
                  </a:lnTo>
                  <a:lnTo>
                    <a:pt x="576" y="1645"/>
                  </a:lnTo>
                  <a:lnTo>
                    <a:pt x="576" y="1627"/>
                  </a:lnTo>
                  <a:lnTo>
                    <a:pt x="574" y="1611"/>
                  </a:lnTo>
                  <a:lnTo>
                    <a:pt x="570" y="1598"/>
                  </a:lnTo>
                  <a:lnTo>
                    <a:pt x="589" y="1613"/>
                  </a:lnTo>
                  <a:lnTo>
                    <a:pt x="606" y="1628"/>
                  </a:lnTo>
                  <a:lnTo>
                    <a:pt x="622" y="1643"/>
                  </a:lnTo>
                  <a:lnTo>
                    <a:pt x="639" y="1658"/>
                  </a:lnTo>
                  <a:lnTo>
                    <a:pt x="655" y="1673"/>
                  </a:lnTo>
                  <a:lnTo>
                    <a:pt x="671" y="1687"/>
                  </a:lnTo>
                  <a:lnTo>
                    <a:pt x="687" y="1703"/>
                  </a:lnTo>
                  <a:lnTo>
                    <a:pt x="704" y="1717"/>
                  </a:lnTo>
                  <a:lnTo>
                    <a:pt x="721" y="1731"/>
                  </a:lnTo>
                  <a:lnTo>
                    <a:pt x="738" y="1746"/>
                  </a:lnTo>
                  <a:lnTo>
                    <a:pt x="757" y="1760"/>
                  </a:lnTo>
                  <a:lnTo>
                    <a:pt x="776" y="1775"/>
                  </a:lnTo>
                  <a:lnTo>
                    <a:pt x="797" y="1790"/>
                  </a:lnTo>
                  <a:lnTo>
                    <a:pt x="818" y="1805"/>
                  </a:lnTo>
                  <a:lnTo>
                    <a:pt x="841" y="1820"/>
                  </a:lnTo>
                  <a:lnTo>
                    <a:pt x="866" y="1835"/>
                  </a:lnTo>
                  <a:lnTo>
                    <a:pt x="915" y="1864"/>
                  </a:lnTo>
                  <a:lnTo>
                    <a:pt x="960" y="1887"/>
                  </a:lnTo>
                  <a:lnTo>
                    <a:pt x="1003" y="1906"/>
                  </a:lnTo>
                  <a:lnTo>
                    <a:pt x="1042" y="1921"/>
                  </a:lnTo>
                  <a:lnTo>
                    <a:pt x="1079" y="1933"/>
                  </a:lnTo>
                  <a:lnTo>
                    <a:pt x="1113" y="1941"/>
                  </a:lnTo>
                  <a:lnTo>
                    <a:pt x="1144" y="1947"/>
                  </a:lnTo>
                  <a:lnTo>
                    <a:pt x="1171" y="1951"/>
                  </a:lnTo>
                  <a:lnTo>
                    <a:pt x="1196" y="1952"/>
                  </a:lnTo>
                  <a:lnTo>
                    <a:pt x="1217" y="1952"/>
                  </a:lnTo>
                  <a:lnTo>
                    <a:pt x="1235" y="1951"/>
                  </a:lnTo>
                  <a:lnTo>
                    <a:pt x="1250" y="1950"/>
                  </a:lnTo>
                  <a:lnTo>
                    <a:pt x="1261" y="1948"/>
                  </a:lnTo>
                  <a:lnTo>
                    <a:pt x="1270" y="1946"/>
                  </a:lnTo>
                  <a:lnTo>
                    <a:pt x="1274" y="1945"/>
                  </a:lnTo>
                  <a:lnTo>
                    <a:pt x="1276" y="1943"/>
                  </a:lnTo>
                  <a:lnTo>
                    <a:pt x="1274" y="1941"/>
                  </a:lnTo>
                  <a:lnTo>
                    <a:pt x="1267" y="1934"/>
                  </a:lnTo>
                  <a:lnTo>
                    <a:pt x="1256" y="1922"/>
                  </a:lnTo>
                  <a:lnTo>
                    <a:pt x="1243" y="1905"/>
                  </a:lnTo>
                  <a:lnTo>
                    <a:pt x="1228" y="1883"/>
                  </a:lnTo>
                  <a:lnTo>
                    <a:pt x="1213" y="1856"/>
                  </a:lnTo>
                  <a:lnTo>
                    <a:pt x="1199" y="1825"/>
                  </a:lnTo>
                  <a:lnTo>
                    <a:pt x="1188" y="1789"/>
                  </a:lnTo>
                  <a:lnTo>
                    <a:pt x="1181" y="1763"/>
                  </a:lnTo>
                  <a:lnTo>
                    <a:pt x="1173" y="1737"/>
                  </a:lnTo>
                  <a:lnTo>
                    <a:pt x="1167" y="1711"/>
                  </a:lnTo>
                  <a:lnTo>
                    <a:pt x="1160" y="1687"/>
                  </a:lnTo>
                  <a:lnTo>
                    <a:pt x="1155" y="1667"/>
                  </a:lnTo>
                  <a:lnTo>
                    <a:pt x="1151" y="1650"/>
                  </a:lnTo>
                  <a:lnTo>
                    <a:pt x="1149" y="1640"/>
                  </a:lnTo>
                  <a:lnTo>
                    <a:pt x="1147" y="1636"/>
                  </a:lnTo>
                  <a:lnTo>
                    <a:pt x="1104" y="1637"/>
                  </a:lnTo>
                  <a:lnTo>
                    <a:pt x="1104" y="1491"/>
                  </a:lnTo>
                  <a:lnTo>
                    <a:pt x="1107" y="1492"/>
                  </a:lnTo>
                  <a:lnTo>
                    <a:pt x="1116" y="1494"/>
                  </a:lnTo>
                  <a:lnTo>
                    <a:pt x="1128" y="1497"/>
                  </a:lnTo>
                  <a:lnTo>
                    <a:pt x="1145" y="1499"/>
                  </a:lnTo>
                  <a:lnTo>
                    <a:pt x="1164" y="1502"/>
                  </a:lnTo>
                  <a:lnTo>
                    <a:pt x="1185" y="1502"/>
                  </a:lnTo>
                  <a:lnTo>
                    <a:pt x="1207" y="1499"/>
                  </a:lnTo>
                  <a:lnTo>
                    <a:pt x="1229" y="1493"/>
                  </a:lnTo>
                  <a:lnTo>
                    <a:pt x="1238" y="1488"/>
                  </a:lnTo>
                  <a:lnTo>
                    <a:pt x="1247" y="1478"/>
                  </a:lnTo>
                  <a:lnTo>
                    <a:pt x="1255" y="1465"/>
                  </a:lnTo>
                  <a:lnTo>
                    <a:pt x="1261" y="1450"/>
                  </a:lnTo>
                  <a:lnTo>
                    <a:pt x="1264" y="1434"/>
                  </a:lnTo>
                  <a:lnTo>
                    <a:pt x="1267" y="1417"/>
                  </a:lnTo>
                  <a:lnTo>
                    <a:pt x="1267" y="1401"/>
                  </a:lnTo>
                  <a:lnTo>
                    <a:pt x="1263" y="1386"/>
                  </a:lnTo>
                  <a:lnTo>
                    <a:pt x="1255" y="1367"/>
                  </a:lnTo>
                  <a:lnTo>
                    <a:pt x="1247" y="1353"/>
                  </a:lnTo>
                  <a:lnTo>
                    <a:pt x="1242" y="1345"/>
                  </a:lnTo>
                  <a:lnTo>
                    <a:pt x="1239" y="1343"/>
                  </a:lnTo>
                  <a:lnTo>
                    <a:pt x="1280" y="1265"/>
                  </a:lnTo>
                  <a:lnTo>
                    <a:pt x="1220" y="1235"/>
                  </a:lnTo>
                  <a:lnTo>
                    <a:pt x="1290" y="1222"/>
                  </a:lnTo>
                  <a:lnTo>
                    <a:pt x="1280" y="1130"/>
                  </a:lnTo>
                  <a:lnTo>
                    <a:pt x="1368" y="1130"/>
                  </a:lnTo>
                  <a:lnTo>
                    <a:pt x="1232" y="883"/>
                  </a:lnTo>
                  <a:lnTo>
                    <a:pt x="1234" y="880"/>
                  </a:lnTo>
                  <a:lnTo>
                    <a:pt x="1239" y="875"/>
                  </a:lnTo>
                  <a:lnTo>
                    <a:pt x="1247" y="867"/>
                  </a:lnTo>
                  <a:lnTo>
                    <a:pt x="1257" y="857"/>
                  </a:lnTo>
                  <a:lnTo>
                    <a:pt x="1265" y="845"/>
                  </a:lnTo>
                  <a:lnTo>
                    <a:pt x="1273" y="833"/>
                  </a:lnTo>
                  <a:lnTo>
                    <a:pt x="1278" y="820"/>
                  </a:lnTo>
                  <a:lnTo>
                    <a:pt x="1281" y="807"/>
                  </a:lnTo>
                  <a:lnTo>
                    <a:pt x="1282" y="798"/>
                  </a:lnTo>
                  <a:lnTo>
                    <a:pt x="1282" y="794"/>
                  </a:lnTo>
                  <a:lnTo>
                    <a:pt x="1282" y="789"/>
                  </a:lnTo>
                  <a:lnTo>
                    <a:pt x="1280" y="779"/>
                  </a:lnTo>
                  <a:lnTo>
                    <a:pt x="1325" y="781"/>
                  </a:lnTo>
                  <a:lnTo>
                    <a:pt x="1366" y="781"/>
                  </a:lnTo>
                  <a:lnTo>
                    <a:pt x="1402" y="779"/>
                  </a:lnTo>
                  <a:lnTo>
                    <a:pt x="1434" y="776"/>
                  </a:lnTo>
                  <a:lnTo>
                    <a:pt x="1462" y="769"/>
                  </a:lnTo>
                  <a:lnTo>
                    <a:pt x="1487" y="763"/>
                  </a:lnTo>
                  <a:lnTo>
                    <a:pt x="1508" y="755"/>
                  </a:lnTo>
                  <a:lnTo>
                    <a:pt x="1525" y="746"/>
                  </a:lnTo>
                  <a:lnTo>
                    <a:pt x="1540" y="738"/>
                  </a:lnTo>
                  <a:lnTo>
                    <a:pt x="1552" y="730"/>
                  </a:lnTo>
                  <a:lnTo>
                    <a:pt x="1561" y="722"/>
                  </a:lnTo>
                  <a:lnTo>
                    <a:pt x="1569" y="714"/>
                  </a:lnTo>
                  <a:lnTo>
                    <a:pt x="1574" y="708"/>
                  </a:lnTo>
                  <a:lnTo>
                    <a:pt x="1577" y="703"/>
                  </a:lnTo>
                  <a:lnTo>
                    <a:pt x="1579" y="699"/>
                  </a:lnTo>
                  <a:lnTo>
                    <a:pt x="1580" y="698"/>
                  </a:lnTo>
                  <a:lnTo>
                    <a:pt x="1578" y="692"/>
                  </a:lnTo>
                  <a:lnTo>
                    <a:pt x="1565" y="684"/>
                  </a:lnTo>
                  <a:lnTo>
                    <a:pt x="1545" y="673"/>
                  </a:lnTo>
                  <a:lnTo>
                    <a:pt x="1516" y="658"/>
                  </a:lnTo>
                  <a:lnTo>
                    <a:pt x="1481" y="642"/>
                  </a:lnTo>
                  <a:lnTo>
                    <a:pt x="1442" y="624"/>
                  </a:lnTo>
                  <a:lnTo>
                    <a:pt x="1400" y="606"/>
                  </a:lnTo>
                  <a:lnTo>
                    <a:pt x="1356" y="587"/>
                  </a:lnTo>
                  <a:lnTo>
                    <a:pt x="1312" y="568"/>
                  </a:lnTo>
                  <a:lnTo>
                    <a:pt x="1270" y="550"/>
                  </a:lnTo>
                  <a:lnTo>
                    <a:pt x="1230" y="534"/>
                  </a:lnTo>
                  <a:lnTo>
                    <a:pt x="1194" y="519"/>
                  </a:lnTo>
                  <a:lnTo>
                    <a:pt x="1164" y="507"/>
                  </a:lnTo>
                  <a:lnTo>
                    <a:pt x="1140" y="497"/>
                  </a:lnTo>
                  <a:lnTo>
                    <a:pt x="1125" y="490"/>
                  </a:lnTo>
                  <a:lnTo>
                    <a:pt x="1119" y="4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21"/>
            <p:cNvSpPr>
              <a:spLocks/>
            </p:cNvSpPr>
            <p:nvPr/>
          </p:nvSpPr>
          <p:spPr bwMode="auto">
            <a:xfrm>
              <a:off x="3040" y="1815"/>
              <a:ext cx="157" cy="222"/>
            </a:xfrm>
            <a:custGeom>
              <a:avLst/>
              <a:gdLst/>
              <a:ahLst/>
              <a:cxnLst>
                <a:cxn ang="0">
                  <a:pos x="268" y="571"/>
                </a:cxn>
                <a:cxn ang="0">
                  <a:pos x="287" y="592"/>
                </a:cxn>
                <a:cxn ang="0">
                  <a:pos x="321" y="624"/>
                </a:cxn>
                <a:cxn ang="0">
                  <a:pos x="372" y="652"/>
                </a:cxn>
                <a:cxn ang="0">
                  <a:pos x="412" y="664"/>
                </a:cxn>
                <a:cxn ang="0">
                  <a:pos x="427" y="665"/>
                </a:cxn>
                <a:cxn ang="0">
                  <a:pos x="441" y="663"/>
                </a:cxn>
                <a:cxn ang="0">
                  <a:pos x="457" y="656"/>
                </a:cxn>
                <a:cxn ang="0">
                  <a:pos x="485" y="632"/>
                </a:cxn>
                <a:cxn ang="0">
                  <a:pos x="522" y="564"/>
                </a:cxn>
                <a:cxn ang="0">
                  <a:pos x="549" y="476"/>
                </a:cxn>
                <a:cxn ang="0">
                  <a:pos x="562" y="388"/>
                </a:cxn>
                <a:cxn ang="0">
                  <a:pos x="557" y="326"/>
                </a:cxn>
                <a:cxn ang="0">
                  <a:pos x="548" y="285"/>
                </a:cxn>
                <a:cxn ang="0">
                  <a:pos x="536" y="258"/>
                </a:cxn>
                <a:cxn ang="0">
                  <a:pos x="528" y="245"/>
                </a:cxn>
                <a:cxn ang="0">
                  <a:pos x="420" y="193"/>
                </a:cxn>
                <a:cxn ang="0">
                  <a:pos x="433" y="190"/>
                </a:cxn>
                <a:cxn ang="0">
                  <a:pos x="465" y="181"/>
                </a:cxn>
                <a:cxn ang="0">
                  <a:pos x="508" y="169"/>
                </a:cxn>
                <a:cxn ang="0">
                  <a:pos x="553" y="156"/>
                </a:cxn>
                <a:cxn ang="0">
                  <a:pos x="585" y="144"/>
                </a:cxn>
                <a:cxn ang="0">
                  <a:pos x="605" y="132"/>
                </a:cxn>
                <a:cxn ang="0">
                  <a:pos x="615" y="124"/>
                </a:cxn>
                <a:cxn ang="0">
                  <a:pos x="618" y="120"/>
                </a:cxn>
                <a:cxn ang="0">
                  <a:pos x="622" y="105"/>
                </a:cxn>
                <a:cxn ang="0">
                  <a:pos x="627" y="71"/>
                </a:cxn>
                <a:cxn ang="0">
                  <a:pos x="620" y="35"/>
                </a:cxn>
                <a:cxn ang="0">
                  <a:pos x="592" y="13"/>
                </a:cxn>
                <a:cxn ang="0">
                  <a:pos x="516" y="3"/>
                </a:cxn>
                <a:cxn ang="0">
                  <a:pos x="446" y="0"/>
                </a:cxn>
                <a:cxn ang="0">
                  <a:pos x="384" y="5"/>
                </a:cxn>
                <a:cxn ang="0">
                  <a:pos x="330" y="13"/>
                </a:cxn>
                <a:cxn ang="0">
                  <a:pos x="286" y="23"/>
                </a:cxn>
                <a:cxn ang="0">
                  <a:pos x="252" y="33"/>
                </a:cxn>
                <a:cxn ang="0">
                  <a:pos x="232" y="40"/>
                </a:cxn>
                <a:cxn ang="0">
                  <a:pos x="224" y="44"/>
                </a:cxn>
                <a:cxn ang="0">
                  <a:pos x="193" y="196"/>
                </a:cxn>
                <a:cxn ang="0">
                  <a:pos x="114" y="167"/>
                </a:cxn>
                <a:cxn ang="0">
                  <a:pos x="105" y="162"/>
                </a:cxn>
                <a:cxn ang="0">
                  <a:pos x="84" y="156"/>
                </a:cxn>
                <a:cxn ang="0">
                  <a:pos x="55" y="159"/>
                </a:cxn>
                <a:cxn ang="0">
                  <a:pos x="26" y="185"/>
                </a:cxn>
                <a:cxn ang="0">
                  <a:pos x="5" y="224"/>
                </a:cxn>
                <a:cxn ang="0">
                  <a:pos x="0" y="265"/>
                </a:cxn>
                <a:cxn ang="0">
                  <a:pos x="12" y="312"/>
                </a:cxn>
                <a:cxn ang="0">
                  <a:pos x="45" y="363"/>
                </a:cxn>
                <a:cxn ang="0">
                  <a:pos x="71" y="388"/>
                </a:cxn>
                <a:cxn ang="0">
                  <a:pos x="96" y="401"/>
                </a:cxn>
                <a:cxn ang="0">
                  <a:pos x="115" y="406"/>
                </a:cxn>
                <a:cxn ang="0">
                  <a:pos x="121" y="406"/>
                </a:cxn>
                <a:cxn ang="0">
                  <a:pos x="52" y="786"/>
                </a:cxn>
                <a:cxn ang="0">
                  <a:pos x="408" y="720"/>
                </a:cxn>
                <a:cxn ang="0">
                  <a:pos x="386" y="711"/>
                </a:cxn>
                <a:cxn ang="0">
                  <a:pos x="337" y="685"/>
                </a:cxn>
                <a:cxn ang="0">
                  <a:pos x="281" y="644"/>
                </a:cxn>
                <a:cxn ang="0">
                  <a:pos x="244" y="589"/>
                </a:cxn>
              </a:cxnLst>
              <a:rect l="0" t="0" r="r" b="b"/>
              <a:pathLst>
                <a:path w="627" h="887">
                  <a:moveTo>
                    <a:pt x="266" y="568"/>
                  </a:moveTo>
                  <a:lnTo>
                    <a:pt x="268" y="571"/>
                  </a:lnTo>
                  <a:lnTo>
                    <a:pt x="275" y="579"/>
                  </a:lnTo>
                  <a:lnTo>
                    <a:pt x="287" y="592"/>
                  </a:lnTo>
                  <a:lnTo>
                    <a:pt x="302" y="608"/>
                  </a:lnTo>
                  <a:lnTo>
                    <a:pt x="321" y="624"/>
                  </a:lnTo>
                  <a:lnTo>
                    <a:pt x="345" y="639"/>
                  </a:lnTo>
                  <a:lnTo>
                    <a:pt x="372" y="652"/>
                  </a:lnTo>
                  <a:lnTo>
                    <a:pt x="404" y="662"/>
                  </a:lnTo>
                  <a:lnTo>
                    <a:pt x="412" y="664"/>
                  </a:lnTo>
                  <a:lnTo>
                    <a:pt x="420" y="665"/>
                  </a:lnTo>
                  <a:lnTo>
                    <a:pt x="427" y="665"/>
                  </a:lnTo>
                  <a:lnTo>
                    <a:pt x="434" y="664"/>
                  </a:lnTo>
                  <a:lnTo>
                    <a:pt x="441" y="663"/>
                  </a:lnTo>
                  <a:lnTo>
                    <a:pt x="448" y="661"/>
                  </a:lnTo>
                  <a:lnTo>
                    <a:pt x="457" y="656"/>
                  </a:lnTo>
                  <a:lnTo>
                    <a:pt x="465" y="651"/>
                  </a:lnTo>
                  <a:lnTo>
                    <a:pt x="485" y="632"/>
                  </a:lnTo>
                  <a:lnTo>
                    <a:pt x="504" y="602"/>
                  </a:lnTo>
                  <a:lnTo>
                    <a:pt x="522" y="564"/>
                  </a:lnTo>
                  <a:lnTo>
                    <a:pt x="537" y="521"/>
                  </a:lnTo>
                  <a:lnTo>
                    <a:pt x="549" y="476"/>
                  </a:lnTo>
                  <a:lnTo>
                    <a:pt x="557" y="430"/>
                  </a:lnTo>
                  <a:lnTo>
                    <a:pt x="562" y="388"/>
                  </a:lnTo>
                  <a:lnTo>
                    <a:pt x="561" y="353"/>
                  </a:lnTo>
                  <a:lnTo>
                    <a:pt x="557" y="326"/>
                  </a:lnTo>
                  <a:lnTo>
                    <a:pt x="553" y="303"/>
                  </a:lnTo>
                  <a:lnTo>
                    <a:pt x="548" y="285"/>
                  </a:lnTo>
                  <a:lnTo>
                    <a:pt x="541" y="269"/>
                  </a:lnTo>
                  <a:lnTo>
                    <a:pt x="536" y="258"/>
                  </a:lnTo>
                  <a:lnTo>
                    <a:pt x="532" y="250"/>
                  </a:lnTo>
                  <a:lnTo>
                    <a:pt x="528" y="245"/>
                  </a:lnTo>
                  <a:lnTo>
                    <a:pt x="527" y="244"/>
                  </a:lnTo>
                  <a:lnTo>
                    <a:pt x="420" y="193"/>
                  </a:lnTo>
                  <a:lnTo>
                    <a:pt x="423" y="192"/>
                  </a:lnTo>
                  <a:lnTo>
                    <a:pt x="433" y="190"/>
                  </a:lnTo>
                  <a:lnTo>
                    <a:pt x="447" y="186"/>
                  </a:lnTo>
                  <a:lnTo>
                    <a:pt x="465" y="181"/>
                  </a:lnTo>
                  <a:lnTo>
                    <a:pt x="486" y="175"/>
                  </a:lnTo>
                  <a:lnTo>
                    <a:pt x="508" y="169"/>
                  </a:lnTo>
                  <a:lnTo>
                    <a:pt x="530" y="162"/>
                  </a:lnTo>
                  <a:lnTo>
                    <a:pt x="553" y="156"/>
                  </a:lnTo>
                  <a:lnTo>
                    <a:pt x="570" y="150"/>
                  </a:lnTo>
                  <a:lnTo>
                    <a:pt x="585" y="144"/>
                  </a:lnTo>
                  <a:lnTo>
                    <a:pt x="596" y="138"/>
                  </a:lnTo>
                  <a:lnTo>
                    <a:pt x="605" y="132"/>
                  </a:lnTo>
                  <a:lnTo>
                    <a:pt x="611" y="127"/>
                  </a:lnTo>
                  <a:lnTo>
                    <a:pt x="615" y="124"/>
                  </a:lnTo>
                  <a:lnTo>
                    <a:pt x="617" y="121"/>
                  </a:lnTo>
                  <a:lnTo>
                    <a:pt x="618" y="120"/>
                  </a:lnTo>
                  <a:lnTo>
                    <a:pt x="619" y="116"/>
                  </a:lnTo>
                  <a:lnTo>
                    <a:pt x="622" y="105"/>
                  </a:lnTo>
                  <a:lnTo>
                    <a:pt x="625" y="89"/>
                  </a:lnTo>
                  <a:lnTo>
                    <a:pt x="627" y="71"/>
                  </a:lnTo>
                  <a:lnTo>
                    <a:pt x="626" y="52"/>
                  </a:lnTo>
                  <a:lnTo>
                    <a:pt x="620" y="35"/>
                  </a:lnTo>
                  <a:lnTo>
                    <a:pt x="609" y="21"/>
                  </a:lnTo>
                  <a:lnTo>
                    <a:pt x="592" y="13"/>
                  </a:lnTo>
                  <a:lnTo>
                    <a:pt x="553" y="7"/>
                  </a:lnTo>
                  <a:lnTo>
                    <a:pt x="516" y="3"/>
                  </a:lnTo>
                  <a:lnTo>
                    <a:pt x="481" y="0"/>
                  </a:lnTo>
                  <a:lnTo>
                    <a:pt x="446" y="0"/>
                  </a:lnTo>
                  <a:lnTo>
                    <a:pt x="415" y="3"/>
                  </a:lnTo>
                  <a:lnTo>
                    <a:pt x="384" y="5"/>
                  </a:lnTo>
                  <a:lnTo>
                    <a:pt x="356" y="9"/>
                  </a:lnTo>
                  <a:lnTo>
                    <a:pt x="330" y="13"/>
                  </a:lnTo>
                  <a:lnTo>
                    <a:pt x="306" y="18"/>
                  </a:lnTo>
                  <a:lnTo>
                    <a:pt x="286" y="23"/>
                  </a:lnTo>
                  <a:lnTo>
                    <a:pt x="267" y="29"/>
                  </a:lnTo>
                  <a:lnTo>
                    <a:pt x="252" y="33"/>
                  </a:lnTo>
                  <a:lnTo>
                    <a:pt x="240" y="37"/>
                  </a:lnTo>
                  <a:lnTo>
                    <a:pt x="232" y="40"/>
                  </a:lnTo>
                  <a:lnTo>
                    <a:pt x="226" y="43"/>
                  </a:lnTo>
                  <a:lnTo>
                    <a:pt x="224" y="44"/>
                  </a:lnTo>
                  <a:lnTo>
                    <a:pt x="182" y="124"/>
                  </a:lnTo>
                  <a:lnTo>
                    <a:pt x="193" y="196"/>
                  </a:lnTo>
                  <a:lnTo>
                    <a:pt x="156" y="196"/>
                  </a:lnTo>
                  <a:lnTo>
                    <a:pt x="114" y="167"/>
                  </a:lnTo>
                  <a:lnTo>
                    <a:pt x="111" y="166"/>
                  </a:lnTo>
                  <a:lnTo>
                    <a:pt x="105" y="162"/>
                  </a:lnTo>
                  <a:lnTo>
                    <a:pt x="96" y="158"/>
                  </a:lnTo>
                  <a:lnTo>
                    <a:pt x="84" y="156"/>
                  </a:lnTo>
                  <a:lnTo>
                    <a:pt x="70" y="156"/>
                  </a:lnTo>
                  <a:lnTo>
                    <a:pt x="55" y="159"/>
                  </a:lnTo>
                  <a:lnTo>
                    <a:pt x="41" y="169"/>
                  </a:lnTo>
                  <a:lnTo>
                    <a:pt x="26" y="185"/>
                  </a:lnTo>
                  <a:lnTo>
                    <a:pt x="14" y="205"/>
                  </a:lnTo>
                  <a:lnTo>
                    <a:pt x="5" y="224"/>
                  </a:lnTo>
                  <a:lnTo>
                    <a:pt x="1" y="244"/>
                  </a:lnTo>
                  <a:lnTo>
                    <a:pt x="0" y="265"/>
                  </a:lnTo>
                  <a:lnTo>
                    <a:pt x="3" y="288"/>
                  </a:lnTo>
                  <a:lnTo>
                    <a:pt x="12" y="312"/>
                  </a:lnTo>
                  <a:lnTo>
                    <a:pt x="26" y="336"/>
                  </a:lnTo>
                  <a:lnTo>
                    <a:pt x="45" y="363"/>
                  </a:lnTo>
                  <a:lnTo>
                    <a:pt x="58" y="377"/>
                  </a:lnTo>
                  <a:lnTo>
                    <a:pt x="71" y="388"/>
                  </a:lnTo>
                  <a:lnTo>
                    <a:pt x="84" y="396"/>
                  </a:lnTo>
                  <a:lnTo>
                    <a:pt x="96" y="401"/>
                  </a:lnTo>
                  <a:lnTo>
                    <a:pt x="106" y="403"/>
                  </a:lnTo>
                  <a:lnTo>
                    <a:pt x="115" y="406"/>
                  </a:lnTo>
                  <a:lnTo>
                    <a:pt x="119" y="406"/>
                  </a:lnTo>
                  <a:lnTo>
                    <a:pt x="121" y="406"/>
                  </a:lnTo>
                  <a:lnTo>
                    <a:pt x="52" y="574"/>
                  </a:lnTo>
                  <a:lnTo>
                    <a:pt x="52" y="786"/>
                  </a:lnTo>
                  <a:lnTo>
                    <a:pt x="408" y="887"/>
                  </a:lnTo>
                  <a:lnTo>
                    <a:pt x="408" y="720"/>
                  </a:lnTo>
                  <a:lnTo>
                    <a:pt x="403" y="718"/>
                  </a:lnTo>
                  <a:lnTo>
                    <a:pt x="386" y="711"/>
                  </a:lnTo>
                  <a:lnTo>
                    <a:pt x="364" y="700"/>
                  </a:lnTo>
                  <a:lnTo>
                    <a:pt x="337" y="685"/>
                  </a:lnTo>
                  <a:lnTo>
                    <a:pt x="309" y="667"/>
                  </a:lnTo>
                  <a:lnTo>
                    <a:pt x="281" y="644"/>
                  </a:lnTo>
                  <a:lnTo>
                    <a:pt x="259" y="618"/>
                  </a:lnTo>
                  <a:lnTo>
                    <a:pt x="244" y="589"/>
                  </a:lnTo>
                  <a:lnTo>
                    <a:pt x="266" y="5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22"/>
            <p:cNvSpPr>
              <a:spLocks/>
            </p:cNvSpPr>
            <p:nvPr/>
          </p:nvSpPr>
          <p:spPr bwMode="auto">
            <a:xfrm>
              <a:off x="2980" y="1656"/>
              <a:ext cx="154" cy="84"/>
            </a:xfrm>
            <a:custGeom>
              <a:avLst/>
              <a:gdLst/>
              <a:ahLst/>
              <a:cxnLst>
                <a:cxn ang="0">
                  <a:pos x="35" y="338"/>
                </a:cxn>
                <a:cxn ang="0">
                  <a:pos x="39" y="337"/>
                </a:cxn>
                <a:cxn ang="0">
                  <a:pos x="48" y="333"/>
                </a:cxn>
                <a:cxn ang="0">
                  <a:pos x="63" y="326"/>
                </a:cxn>
                <a:cxn ang="0">
                  <a:pos x="86" y="318"/>
                </a:cxn>
                <a:cxn ang="0">
                  <a:pos x="114" y="308"/>
                </a:cxn>
                <a:cxn ang="0">
                  <a:pos x="148" y="297"/>
                </a:cxn>
                <a:cxn ang="0">
                  <a:pos x="188" y="285"/>
                </a:cxn>
                <a:cxn ang="0">
                  <a:pos x="234" y="273"/>
                </a:cxn>
                <a:cxn ang="0">
                  <a:pos x="302" y="258"/>
                </a:cxn>
                <a:cxn ang="0">
                  <a:pos x="369" y="247"/>
                </a:cxn>
                <a:cxn ang="0">
                  <a:pos x="433" y="240"/>
                </a:cxn>
                <a:cxn ang="0">
                  <a:pos x="491" y="236"/>
                </a:cxn>
                <a:cxn ang="0">
                  <a:pos x="541" y="233"/>
                </a:cxn>
                <a:cxn ang="0">
                  <a:pos x="580" y="232"/>
                </a:cxn>
                <a:cxn ang="0">
                  <a:pos x="605" y="232"/>
                </a:cxn>
                <a:cxn ang="0">
                  <a:pos x="613" y="232"/>
                </a:cxn>
                <a:cxn ang="0">
                  <a:pos x="553" y="0"/>
                </a:cxn>
                <a:cxn ang="0">
                  <a:pos x="539" y="4"/>
                </a:cxn>
                <a:cxn ang="0">
                  <a:pos x="516" y="12"/>
                </a:cxn>
                <a:cxn ang="0">
                  <a:pos x="489" y="22"/>
                </a:cxn>
                <a:cxn ang="0">
                  <a:pos x="465" y="36"/>
                </a:cxn>
                <a:cxn ang="0">
                  <a:pos x="443" y="52"/>
                </a:cxn>
                <a:cxn ang="0">
                  <a:pos x="425" y="67"/>
                </a:cxn>
                <a:cxn ang="0">
                  <a:pos x="413" y="77"/>
                </a:cxn>
                <a:cxn ang="0">
                  <a:pos x="411" y="77"/>
                </a:cxn>
                <a:cxn ang="0">
                  <a:pos x="399" y="74"/>
                </a:cxn>
                <a:cxn ang="0">
                  <a:pos x="376" y="67"/>
                </a:cxn>
                <a:cxn ang="0">
                  <a:pos x="347" y="59"/>
                </a:cxn>
                <a:cxn ang="0">
                  <a:pos x="311" y="52"/>
                </a:cxn>
                <a:cxn ang="0">
                  <a:pos x="271" y="47"/>
                </a:cxn>
                <a:cxn ang="0">
                  <a:pos x="230" y="43"/>
                </a:cxn>
                <a:cxn ang="0">
                  <a:pos x="189" y="45"/>
                </a:cxn>
                <a:cxn ang="0">
                  <a:pos x="146" y="55"/>
                </a:cxn>
                <a:cxn ang="0">
                  <a:pos x="90" y="76"/>
                </a:cxn>
                <a:cxn ang="0">
                  <a:pos x="37" y="98"/>
                </a:cxn>
                <a:cxn ang="0">
                  <a:pos x="5" y="115"/>
                </a:cxn>
              </a:cxnLst>
              <a:rect l="0" t="0" r="r" b="b"/>
              <a:pathLst>
                <a:path w="613" h="338">
                  <a:moveTo>
                    <a:pt x="0" y="117"/>
                  </a:moveTo>
                  <a:lnTo>
                    <a:pt x="35" y="338"/>
                  </a:lnTo>
                  <a:lnTo>
                    <a:pt x="36" y="338"/>
                  </a:lnTo>
                  <a:lnTo>
                    <a:pt x="39" y="337"/>
                  </a:lnTo>
                  <a:lnTo>
                    <a:pt x="43" y="335"/>
                  </a:lnTo>
                  <a:lnTo>
                    <a:pt x="48" y="333"/>
                  </a:lnTo>
                  <a:lnTo>
                    <a:pt x="55" y="330"/>
                  </a:lnTo>
                  <a:lnTo>
                    <a:pt x="63" y="326"/>
                  </a:lnTo>
                  <a:lnTo>
                    <a:pt x="74" y="322"/>
                  </a:lnTo>
                  <a:lnTo>
                    <a:pt x="86" y="318"/>
                  </a:lnTo>
                  <a:lnTo>
                    <a:pt x="99" y="313"/>
                  </a:lnTo>
                  <a:lnTo>
                    <a:pt x="114" y="308"/>
                  </a:lnTo>
                  <a:lnTo>
                    <a:pt x="131" y="303"/>
                  </a:lnTo>
                  <a:lnTo>
                    <a:pt x="148" y="297"/>
                  </a:lnTo>
                  <a:lnTo>
                    <a:pt x="167" y="292"/>
                  </a:lnTo>
                  <a:lnTo>
                    <a:pt x="188" y="285"/>
                  </a:lnTo>
                  <a:lnTo>
                    <a:pt x="211" y="280"/>
                  </a:lnTo>
                  <a:lnTo>
                    <a:pt x="234" y="273"/>
                  </a:lnTo>
                  <a:lnTo>
                    <a:pt x="268" y="265"/>
                  </a:lnTo>
                  <a:lnTo>
                    <a:pt x="302" y="258"/>
                  </a:lnTo>
                  <a:lnTo>
                    <a:pt x="336" y="253"/>
                  </a:lnTo>
                  <a:lnTo>
                    <a:pt x="369" y="247"/>
                  </a:lnTo>
                  <a:lnTo>
                    <a:pt x="401" y="243"/>
                  </a:lnTo>
                  <a:lnTo>
                    <a:pt x="433" y="240"/>
                  </a:lnTo>
                  <a:lnTo>
                    <a:pt x="463" y="238"/>
                  </a:lnTo>
                  <a:lnTo>
                    <a:pt x="491" y="236"/>
                  </a:lnTo>
                  <a:lnTo>
                    <a:pt x="517" y="234"/>
                  </a:lnTo>
                  <a:lnTo>
                    <a:pt x="541" y="233"/>
                  </a:lnTo>
                  <a:lnTo>
                    <a:pt x="561" y="232"/>
                  </a:lnTo>
                  <a:lnTo>
                    <a:pt x="580" y="232"/>
                  </a:lnTo>
                  <a:lnTo>
                    <a:pt x="594" y="232"/>
                  </a:lnTo>
                  <a:lnTo>
                    <a:pt x="605" y="232"/>
                  </a:lnTo>
                  <a:lnTo>
                    <a:pt x="611" y="232"/>
                  </a:lnTo>
                  <a:lnTo>
                    <a:pt x="613" y="232"/>
                  </a:lnTo>
                  <a:lnTo>
                    <a:pt x="555" y="0"/>
                  </a:lnTo>
                  <a:lnTo>
                    <a:pt x="553" y="0"/>
                  </a:lnTo>
                  <a:lnTo>
                    <a:pt x="547" y="2"/>
                  </a:lnTo>
                  <a:lnTo>
                    <a:pt x="539" y="4"/>
                  </a:lnTo>
                  <a:lnTo>
                    <a:pt x="528" y="8"/>
                  </a:lnTo>
                  <a:lnTo>
                    <a:pt x="516" y="12"/>
                  </a:lnTo>
                  <a:lnTo>
                    <a:pt x="502" y="16"/>
                  </a:lnTo>
                  <a:lnTo>
                    <a:pt x="489" y="22"/>
                  </a:lnTo>
                  <a:lnTo>
                    <a:pt x="477" y="28"/>
                  </a:lnTo>
                  <a:lnTo>
                    <a:pt x="465" y="36"/>
                  </a:lnTo>
                  <a:lnTo>
                    <a:pt x="454" y="43"/>
                  </a:lnTo>
                  <a:lnTo>
                    <a:pt x="443" y="52"/>
                  </a:lnTo>
                  <a:lnTo>
                    <a:pt x="434" y="59"/>
                  </a:lnTo>
                  <a:lnTo>
                    <a:pt x="425" y="67"/>
                  </a:lnTo>
                  <a:lnTo>
                    <a:pt x="417" y="72"/>
                  </a:lnTo>
                  <a:lnTo>
                    <a:pt x="413" y="77"/>
                  </a:lnTo>
                  <a:lnTo>
                    <a:pt x="412" y="78"/>
                  </a:lnTo>
                  <a:lnTo>
                    <a:pt x="411" y="77"/>
                  </a:lnTo>
                  <a:lnTo>
                    <a:pt x="406" y="76"/>
                  </a:lnTo>
                  <a:lnTo>
                    <a:pt x="399" y="74"/>
                  </a:lnTo>
                  <a:lnTo>
                    <a:pt x="389" y="70"/>
                  </a:lnTo>
                  <a:lnTo>
                    <a:pt x="376" y="67"/>
                  </a:lnTo>
                  <a:lnTo>
                    <a:pt x="362" y="63"/>
                  </a:lnTo>
                  <a:lnTo>
                    <a:pt x="347" y="59"/>
                  </a:lnTo>
                  <a:lnTo>
                    <a:pt x="330" y="55"/>
                  </a:lnTo>
                  <a:lnTo>
                    <a:pt x="311" y="52"/>
                  </a:lnTo>
                  <a:lnTo>
                    <a:pt x="292" y="49"/>
                  </a:lnTo>
                  <a:lnTo>
                    <a:pt x="271" y="47"/>
                  </a:lnTo>
                  <a:lnTo>
                    <a:pt x="252" y="44"/>
                  </a:lnTo>
                  <a:lnTo>
                    <a:pt x="230" y="43"/>
                  </a:lnTo>
                  <a:lnTo>
                    <a:pt x="210" y="44"/>
                  </a:lnTo>
                  <a:lnTo>
                    <a:pt x="189" y="45"/>
                  </a:lnTo>
                  <a:lnTo>
                    <a:pt x="170" y="49"/>
                  </a:lnTo>
                  <a:lnTo>
                    <a:pt x="146" y="55"/>
                  </a:lnTo>
                  <a:lnTo>
                    <a:pt x="119" y="64"/>
                  </a:lnTo>
                  <a:lnTo>
                    <a:pt x="90" y="76"/>
                  </a:lnTo>
                  <a:lnTo>
                    <a:pt x="62" y="88"/>
                  </a:lnTo>
                  <a:lnTo>
                    <a:pt x="37" y="98"/>
                  </a:lnTo>
                  <a:lnTo>
                    <a:pt x="18" y="108"/>
                  </a:lnTo>
                  <a:lnTo>
                    <a:pt x="5" y="115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23"/>
            <p:cNvSpPr>
              <a:spLocks/>
            </p:cNvSpPr>
            <p:nvPr/>
          </p:nvSpPr>
          <p:spPr bwMode="auto">
            <a:xfrm>
              <a:off x="2916" y="1768"/>
              <a:ext cx="254" cy="172"/>
            </a:xfrm>
            <a:custGeom>
              <a:avLst/>
              <a:gdLst/>
              <a:ahLst/>
              <a:cxnLst>
                <a:cxn ang="0">
                  <a:pos x="230" y="486"/>
                </a:cxn>
                <a:cxn ang="0">
                  <a:pos x="235" y="445"/>
                </a:cxn>
                <a:cxn ang="0">
                  <a:pos x="250" y="424"/>
                </a:cxn>
                <a:cxn ang="0">
                  <a:pos x="269" y="403"/>
                </a:cxn>
                <a:cxn ang="0">
                  <a:pos x="290" y="380"/>
                </a:cxn>
                <a:cxn ang="0">
                  <a:pos x="316" y="356"/>
                </a:cxn>
                <a:cxn ang="0">
                  <a:pos x="348" y="330"/>
                </a:cxn>
                <a:cxn ang="0">
                  <a:pos x="385" y="303"/>
                </a:cxn>
                <a:cxn ang="0">
                  <a:pos x="432" y="276"/>
                </a:cxn>
                <a:cxn ang="0">
                  <a:pos x="479" y="252"/>
                </a:cxn>
                <a:cxn ang="0">
                  <a:pos x="513" y="235"/>
                </a:cxn>
                <a:cxn ang="0">
                  <a:pos x="545" y="221"/>
                </a:cxn>
                <a:cxn ang="0">
                  <a:pos x="574" y="209"/>
                </a:cxn>
                <a:cxn ang="0">
                  <a:pos x="602" y="198"/>
                </a:cxn>
                <a:cxn ang="0">
                  <a:pos x="629" y="189"/>
                </a:cxn>
                <a:cxn ang="0">
                  <a:pos x="657" y="180"/>
                </a:cxn>
                <a:cxn ang="0">
                  <a:pos x="688" y="171"/>
                </a:cxn>
                <a:cxn ang="0">
                  <a:pos x="717" y="164"/>
                </a:cxn>
                <a:cxn ang="0">
                  <a:pos x="749" y="155"/>
                </a:cxn>
                <a:cxn ang="0">
                  <a:pos x="786" y="148"/>
                </a:cxn>
                <a:cxn ang="0">
                  <a:pos x="826" y="140"/>
                </a:cxn>
                <a:cxn ang="0">
                  <a:pos x="868" y="134"/>
                </a:cxn>
                <a:cxn ang="0">
                  <a:pos x="911" y="128"/>
                </a:cxn>
                <a:cxn ang="0">
                  <a:pos x="953" y="124"/>
                </a:cxn>
                <a:cxn ang="0">
                  <a:pos x="994" y="122"/>
                </a:cxn>
                <a:cxn ang="0">
                  <a:pos x="1011" y="121"/>
                </a:cxn>
                <a:cxn ang="0">
                  <a:pos x="997" y="113"/>
                </a:cxn>
                <a:cxn ang="0">
                  <a:pos x="972" y="99"/>
                </a:cxn>
                <a:cxn ang="0">
                  <a:pos x="938" y="82"/>
                </a:cxn>
                <a:cxn ang="0">
                  <a:pos x="898" y="62"/>
                </a:cxn>
                <a:cxn ang="0">
                  <a:pos x="854" y="44"/>
                </a:cxn>
                <a:cxn ang="0">
                  <a:pos x="810" y="27"/>
                </a:cxn>
                <a:cxn ang="0">
                  <a:pos x="768" y="14"/>
                </a:cxn>
                <a:cxn ang="0">
                  <a:pos x="715" y="4"/>
                </a:cxn>
                <a:cxn ang="0">
                  <a:pos x="651" y="0"/>
                </a:cxn>
                <a:cxn ang="0">
                  <a:pos x="592" y="2"/>
                </a:cxn>
                <a:cxn ang="0">
                  <a:pos x="541" y="8"/>
                </a:cxn>
                <a:cxn ang="0">
                  <a:pos x="498" y="17"/>
                </a:cxn>
                <a:cxn ang="0">
                  <a:pos x="463" y="25"/>
                </a:cxn>
                <a:cxn ang="0">
                  <a:pos x="440" y="34"/>
                </a:cxn>
                <a:cxn ang="0">
                  <a:pos x="428" y="38"/>
                </a:cxn>
                <a:cxn ang="0">
                  <a:pos x="408" y="46"/>
                </a:cxn>
                <a:cxn ang="0">
                  <a:pos x="368" y="63"/>
                </a:cxn>
                <a:cxn ang="0">
                  <a:pos x="324" y="85"/>
                </a:cxn>
                <a:cxn ang="0">
                  <a:pos x="277" y="112"/>
                </a:cxn>
                <a:cxn ang="0">
                  <a:pos x="230" y="144"/>
                </a:cxn>
                <a:cxn ang="0">
                  <a:pos x="182" y="182"/>
                </a:cxn>
                <a:cxn ang="0">
                  <a:pos x="135" y="227"/>
                </a:cxn>
                <a:cxn ang="0">
                  <a:pos x="92" y="278"/>
                </a:cxn>
                <a:cxn ang="0">
                  <a:pos x="34" y="379"/>
                </a:cxn>
                <a:cxn ang="0">
                  <a:pos x="1" y="511"/>
                </a:cxn>
                <a:cxn ang="0">
                  <a:pos x="5" y="615"/>
                </a:cxn>
                <a:cxn ang="0">
                  <a:pos x="21" y="676"/>
                </a:cxn>
                <a:cxn ang="0">
                  <a:pos x="329" y="549"/>
                </a:cxn>
              </a:cxnLst>
              <a:rect l="0" t="0" r="r" b="b"/>
              <a:pathLst>
                <a:path w="1013" h="684">
                  <a:moveTo>
                    <a:pt x="330" y="412"/>
                  </a:moveTo>
                  <a:lnTo>
                    <a:pt x="230" y="486"/>
                  </a:lnTo>
                  <a:lnTo>
                    <a:pt x="227" y="454"/>
                  </a:lnTo>
                  <a:lnTo>
                    <a:pt x="235" y="445"/>
                  </a:lnTo>
                  <a:lnTo>
                    <a:pt x="243" y="435"/>
                  </a:lnTo>
                  <a:lnTo>
                    <a:pt x="250" y="424"/>
                  </a:lnTo>
                  <a:lnTo>
                    <a:pt x="259" y="414"/>
                  </a:lnTo>
                  <a:lnTo>
                    <a:pt x="269" y="403"/>
                  </a:lnTo>
                  <a:lnTo>
                    <a:pt x="278" y="392"/>
                  </a:lnTo>
                  <a:lnTo>
                    <a:pt x="290" y="380"/>
                  </a:lnTo>
                  <a:lnTo>
                    <a:pt x="302" y="368"/>
                  </a:lnTo>
                  <a:lnTo>
                    <a:pt x="316" y="356"/>
                  </a:lnTo>
                  <a:lnTo>
                    <a:pt x="331" y="343"/>
                  </a:lnTo>
                  <a:lnTo>
                    <a:pt x="348" y="330"/>
                  </a:lnTo>
                  <a:lnTo>
                    <a:pt x="366" y="317"/>
                  </a:lnTo>
                  <a:lnTo>
                    <a:pt x="385" y="303"/>
                  </a:lnTo>
                  <a:lnTo>
                    <a:pt x="408" y="290"/>
                  </a:lnTo>
                  <a:lnTo>
                    <a:pt x="432" y="276"/>
                  </a:lnTo>
                  <a:lnTo>
                    <a:pt x="459" y="262"/>
                  </a:lnTo>
                  <a:lnTo>
                    <a:pt x="479" y="252"/>
                  </a:lnTo>
                  <a:lnTo>
                    <a:pt x="496" y="244"/>
                  </a:lnTo>
                  <a:lnTo>
                    <a:pt x="513" y="235"/>
                  </a:lnTo>
                  <a:lnTo>
                    <a:pt x="529" y="229"/>
                  </a:lnTo>
                  <a:lnTo>
                    <a:pt x="545" y="221"/>
                  </a:lnTo>
                  <a:lnTo>
                    <a:pt x="560" y="215"/>
                  </a:lnTo>
                  <a:lnTo>
                    <a:pt x="574" y="209"/>
                  </a:lnTo>
                  <a:lnTo>
                    <a:pt x="588" y="203"/>
                  </a:lnTo>
                  <a:lnTo>
                    <a:pt x="602" y="198"/>
                  </a:lnTo>
                  <a:lnTo>
                    <a:pt x="616" y="193"/>
                  </a:lnTo>
                  <a:lnTo>
                    <a:pt x="629" y="189"/>
                  </a:lnTo>
                  <a:lnTo>
                    <a:pt x="643" y="184"/>
                  </a:lnTo>
                  <a:lnTo>
                    <a:pt x="657" y="180"/>
                  </a:lnTo>
                  <a:lnTo>
                    <a:pt x="672" y="176"/>
                  </a:lnTo>
                  <a:lnTo>
                    <a:pt x="688" y="171"/>
                  </a:lnTo>
                  <a:lnTo>
                    <a:pt x="703" y="167"/>
                  </a:lnTo>
                  <a:lnTo>
                    <a:pt x="717" y="164"/>
                  </a:lnTo>
                  <a:lnTo>
                    <a:pt x="733" y="159"/>
                  </a:lnTo>
                  <a:lnTo>
                    <a:pt x="749" y="155"/>
                  </a:lnTo>
                  <a:lnTo>
                    <a:pt x="768" y="152"/>
                  </a:lnTo>
                  <a:lnTo>
                    <a:pt x="786" y="148"/>
                  </a:lnTo>
                  <a:lnTo>
                    <a:pt x="806" y="144"/>
                  </a:lnTo>
                  <a:lnTo>
                    <a:pt x="826" y="140"/>
                  </a:lnTo>
                  <a:lnTo>
                    <a:pt x="847" y="137"/>
                  </a:lnTo>
                  <a:lnTo>
                    <a:pt x="868" y="134"/>
                  </a:lnTo>
                  <a:lnTo>
                    <a:pt x="890" y="131"/>
                  </a:lnTo>
                  <a:lnTo>
                    <a:pt x="911" y="128"/>
                  </a:lnTo>
                  <a:lnTo>
                    <a:pt x="932" y="126"/>
                  </a:lnTo>
                  <a:lnTo>
                    <a:pt x="953" y="124"/>
                  </a:lnTo>
                  <a:lnTo>
                    <a:pt x="973" y="123"/>
                  </a:lnTo>
                  <a:lnTo>
                    <a:pt x="994" y="122"/>
                  </a:lnTo>
                  <a:lnTo>
                    <a:pt x="1013" y="122"/>
                  </a:lnTo>
                  <a:lnTo>
                    <a:pt x="1011" y="121"/>
                  </a:lnTo>
                  <a:lnTo>
                    <a:pt x="1006" y="117"/>
                  </a:lnTo>
                  <a:lnTo>
                    <a:pt x="997" y="113"/>
                  </a:lnTo>
                  <a:lnTo>
                    <a:pt x="986" y="107"/>
                  </a:lnTo>
                  <a:lnTo>
                    <a:pt x="972" y="99"/>
                  </a:lnTo>
                  <a:lnTo>
                    <a:pt x="956" y="91"/>
                  </a:lnTo>
                  <a:lnTo>
                    <a:pt x="938" y="82"/>
                  </a:lnTo>
                  <a:lnTo>
                    <a:pt x="918" y="72"/>
                  </a:lnTo>
                  <a:lnTo>
                    <a:pt x="898" y="62"/>
                  </a:lnTo>
                  <a:lnTo>
                    <a:pt x="876" y="52"/>
                  </a:lnTo>
                  <a:lnTo>
                    <a:pt x="854" y="44"/>
                  </a:lnTo>
                  <a:lnTo>
                    <a:pt x="833" y="34"/>
                  </a:lnTo>
                  <a:lnTo>
                    <a:pt x="810" y="27"/>
                  </a:lnTo>
                  <a:lnTo>
                    <a:pt x="788" y="19"/>
                  </a:lnTo>
                  <a:lnTo>
                    <a:pt x="768" y="14"/>
                  </a:lnTo>
                  <a:lnTo>
                    <a:pt x="748" y="9"/>
                  </a:lnTo>
                  <a:lnTo>
                    <a:pt x="715" y="4"/>
                  </a:lnTo>
                  <a:lnTo>
                    <a:pt x="682" y="1"/>
                  </a:lnTo>
                  <a:lnTo>
                    <a:pt x="651" y="0"/>
                  </a:lnTo>
                  <a:lnTo>
                    <a:pt x="621" y="0"/>
                  </a:lnTo>
                  <a:lnTo>
                    <a:pt x="592" y="2"/>
                  </a:lnTo>
                  <a:lnTo>
                    <a:pt x="566" y="4"/>
                  </a:lnTo>
                  <a:lnTo>
                    <a:pt x="541" y="8"/>
                  </a:lnTo>
                  <a:lnTo>
                    <a:pt x="519" y="11"/>
                  </a:lnTo>
                  <a:lnTo>
                    <a:pt x="498" y="17"/>
                  </a:lnTo>
                  <a:lnTo>
                    <a:pt x="480" y="21"/>
                  </a:lnTo>
                  <a:lnTo>
                    <a:pt x="463" y="25"/>
                  </a:lnTo>
                  <a:lnTo>
                    <a:pt x="450" y="30"/>
                  </a:lnTo>
                  <a:lnTo>
                    <a:pt x="440" y="34"/>
                  </a:lnTo>
                  <a:lnTo>
                    <a:pt x="432" y="37"/>
                  </a:lnTo>
                  <a:lnTo>
                    <a:pt x="428" y="38"/>
                  </a:lnTo>
                  <a:lnTo>
                    <a:pt x="426" y="40"/>
                  </a:lnTo>
                  <a:lnTo>
                    <a:pt x="408" y="46"/>
                  </a:lnTo>
                  <a:lnTo>
                    <a:pt x="389" y="55"/>
                  </a:lnTo>
                  <a:lnTo>
                    <a:pt x="368" y="63"/>
                  </a:lnTo>
                  <a:lnTo>
                    <a:pt x="346" y="73"/>
                  </a:lnTo>
                  <a:lnTo>
                    <a:pt x="324" y="85"/>
                  </a:lnTo>
                  <a:lnTo>
                    <a:pt x="301" y="98"/>
                  </a:lnTo>
                  <a:lnTo>
                    <a:pt x="277" y="112"/>
                  </a:lnTo>
                  <a:lnTo>
                    <a:pt x="253" y="127"/>
                  </a:lnTo>
                  <a:lnTo>
                    <a:pt x="230" y="144"/>
                  </a:lnTo>
                  <a:lnTo>
                    <a:pt x="206" y="163"/>
                  </a:lnTo>
                  <a:lnTo>
                    <a:pt x="182" y="182"/>
                  </a:lnTo>
                  <a:lnTo>
                    <a:pt x="158" y="204"/>
                  </a:lnTo>
                  <a:lnTo>
                    <a:pt x="135" y="227"/>
                  </a:lnTo>
                  <a:lnTo>
                    <a:pt x="113" y="252"/>
                  </a:lnTo>
                  <a:lnTo>
                    <a:pt x="92" y="278"/>
                  </a:lnTo>
                  <a:lnTo>
                    <a:pt x="72" y="307"/>
                  </a:lnTo>
                  <a:lnTo>
                    <a:pt x="34" y="379"/>
                  </a:lnTo>
                  <a:lnTo>
                    <a:pt x="11" y="447"/>
                  </a:lnTo>
                  <a:lnTo>
                    <a:pt x="1" y="511"/>
                  </a:lnTo>
                  <a:lnTo>
                    <a:pt x="0" y="567"/>
                  </a:lnTo>
                  <a:lnTo>
                    <a:pt x="5" y="615"/>
                  </a:lnTo>
                  <a:lnTo>
                    <a:pt x="13" y="652"/>
                  </a:lnTo>
                  <a:lnTo>
                    <a:pt x="21" y="676"/>
                  </a:lnTo>
                  <a:lnTo>
                    <a:pt x="24" y="684"/>
                  </a:lnTo>
                  <a:lnTo>
                    <a:pt x="329" y="549"/>
                  </a:lnTo>
                  <a:lnTo>
                    <a:pt x="330" y="4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24"/>
            <p:cNvSpPr>
              <a:spLocks/>
            </p:cNvSpPr>
            <p:nvPr/>
          </p:nvSpPr>
          <p:spPr bwMode="auto">
            <a:xfrm>
              <a:off x="2990" y="1723"/>
              <a:ext cx="153" cy="53"/>
            </a:xfrm>
            <a:custGeom>
              <a:avLst/>
              <a:gdLst/>
              <a:ahLst/>
              <a:cxnLst>
                <a:cxn ang="0">
                  <a:pos x="610" y="129"/>
                </a:cxn>
                <a:cxn ang="0">
                  <a:pos x="579" y="0"/>
                </a:cxn>
                <a:cxn ang="0">
                  <a:pos x="577" y="0"/>
                </a:cxn>
                <a:cxn ang="0">
                  <a:pos x="569" y="0"/>
                </a:cxn>
                <a:cxn ang="0">
                  <a:pos x="557" y="0"/>
                </a:cxn>
                <a:cxn ang="0">
                  <a:pos x="541" y="0"/>
                </a:cxn>
                <a:cxn ang="0">
                  <a:pos x="523" y="0"/>
                </a:cxn>
                <a:cxn ang="0">
                  <a:pos x="500" y="1"/>
                </a:cxn>
                <a:cxn ang="0">
                  <a:pos x="475" y="2"/>
                </a:cxn>
                <a:cxn ang="0">
                  <a:pos x="447" y="3"/>
                </a:cxn>
                <a:cxn ang="0">
                  <a:pos x="418" y="5"/>
                </a:cxn>
                <a:cxn ang="0">
                  <a:pos x="387" y="8"/>
                </a:cxn>
                <a:cxn ang="0">
                  <a:pos x="356" y="11"/>
                </a:cxn>
                <a:cxn ang="0">
                  <a:pos x="323" y="15"/>
                </a:cxn>
                <a:cxn ang="0">
                  <a:pos x="291" y="19"/>
                </a:cxn>
                <a:cxn ang="0">
                  <a:pos x="258" y="26"/>
                </a:cxn>
                <a:cxn ang="0">
                  <a:pos x="227" y="32"/>
                </a:cxn>
                <a:cxn ang="0">
                  <a:pos x="197" y="40"/>
                </a:cxn>
                <a:cxn ang="0">
                  <a:pos x="180" y="45"/>
                </a:cxn>
                <a:cxn ang="0">
                  <a:pos x="163" y="50"/>
                </a:cxn>
                <a:cxn ang="0">
                  <a:pos x="146" y="56"/>
                </a:cxn>
                <a:cxn ang="0">
                  <a:pos x="129" y="62"/>
                </a:cxn>
                <a:cxn ang="0">
                  <a:pos x="112" y="67"/>
                </a:cxn>
                <a:cxn ang="0">
                  <a:pos x="96" y="73"/>
                </a:cxn>
                <a:cxn ang="0">
                  <a:pos x="80" y="79"/>
                </a:cxn>
                <a:cxn ang="0">
                  <a:pos x="66" y="85"/>
                </a:cxn>
                <a:cxn ang="0">
                  <a:pos x="52" y="91"/>
                </a:cxn>
                <a:cxn ang="0">
                  <a:pos x="39" y="95"/>
                </a:cxn>
                <a:cxn ang="0">
                  <a:pos x="28" y="99"/>
                </a:cxn>
                <a:cxn ang="0">
                  <a:pos x="18" y="104"/>
                </a:cxn>
                <a:cxn ang="0">
                  <a:pos x="11" y="107"/>
                </a:cxn>
                <a:cxn ang="0">
                  <a:pos x="4" y="109"/>
                </a:cxn>
                <a:cxn ang="0">
                  <a:pos x="1" y="111"/>
                </a:cxn>
                <a:cxn ang="0">
                  <a:pos x="0" y="111"/>
                </a:cxn>
                <a:cxn ang="0">
                  <a:pos x="19" y="212"/>
                </a:cxn>
                <a:cxn ang="0">
                  <a:pos x="20" y="211"/>
                </a:cxn>
                <a:cxn ang="0">
                  <a:pos x="25" y="208"/>
                </a:cxn>
                <a:cxn ang="0">
                  <a:pos x="32" y="204"/>
                </a:cxn>
                <a:cxn ang="0">
                  <a:pos x="44" y="198"/>
                </a:cxn>
                <a:cxn ang="0">
                  <a:pos x="62" y="190"/>
                </a:cxn>
                <a:cxn ang="0">
                  <a:pos x="88" y="180"/>
                </a:cxn>
                <a:cxn ang="0">
                  <a:pos x="121" y="170"/>
                </a:cxn>
                <a:cxn ang="0">
                  <a:pos x="163" y="158"/>
                </a:cxn>
                <a:cxn ang="0">
                  <a:pos x="179" y="154"/>
                </a:cxn>
                <a:cxn ang="0">
                  <a:pos x="196" y="151"/>
                </a:cxn>
                <a:cxn ang="0">
                  <a:pos x="214" y="148"/>
                </a:cxn>
                <a:cxn ang="0">
                  <a:pos x="234" y="146"/>
                </a:cxn>
                <a:cxn ang="0">
                  <a:pos x="253" y="144"/>
                </a:cxn>
                <a:cxn ang="0">
                  <a:pos x="275" y="142"/>
                </a:cxn>
                <a:cxn ang="0">
                  <a:pos x="297" y="139"/>
                </a:cxn>
                <a:cxn ang="0">
                  <a:pos x="322" y="137"/>
                </a:cxn>
                <a:cxn ang="0">
                  <a:pos x="344" y="136"/>
                </a:cxn>
                <a:cxn ang="0">
                  <a:pos x="368" y="138"/>
                </a:cxn>
                <a:cxn ang="0">
                  <a:pos x="392" y="140"/>
                </a:cxn>
                <a:cxn ang="0">
                  <a:pos x="415" y="144"/>
                </a:cxn>
                <a:cxn ang="0">
                  <a:pos x="438" y="147"/>
                </a:cxn>
                <a:cxn ang="0">
                  <a:pos x="458" y="149"/>
                </a:cxn>
                <a:cxn ang="0">
                  <a:pos x="474" y="151"/>
                </a:cxn>
                <a:cxn ang="0">
                  <a:pos x="486" y="151"/>
                </a:cxn>
                <a:cxn ang="0">
                  <a:pos x="610" y="129"/>
                </a:cxn>
              </a:cxnLst>
              <a:rect l="0" t="0" r="r" b="b"/>
              <a:pathLst>
                <a:path w="610" h="212">
                  <a:moveTo>
                    <a:pt x="610" y="129"/>
                  </a:moveTo>
                  <a:lnTo>
                    <a:pt x="579" y="0"/>
                  </a:lnTo>
                  <a:lnTo>
                    <a:pt x="577" y="0"/>
                  </a:lnTo>
                  <a:lnTo>
                    <a:pt x="569" y="0"/>
                  </a:lnTo>
                  <a:lnTo>
                    <a:pt x="557" y="0"/>
                  </a:lnTo>
                  <a:lnTo>
                    <a:pt x="541" y="0"/>
                  </a:lnTo>
                  <a:lnTo>
                    <a:pt x="523" y="0"/>
                  </a:lnTo>
                  <a:lnTo>
                    <a:pt x="500" y="1"/>
                  </a:lnTo>
                  <a:lnTo>
                    <a:pt x="475" y="2"/>
                  </a:lnTo>
                  <a:lnTo>
                    <a:pt x="447" y="3"/>
                  </a:lnTo>
                  <a:lnTo>
                    <a:pt x="418" y="5"/>
                  </a:lnTo>
                  <a:lnTo>
                    <a:pt x="387" y="8"/>
                  </a:lnTo>
                  <a:lnTo>
                    <a:pt x="356" y="11"/>
                  </a:lnTo>
                  <a:lnTo>
                    <a:pt x="323" y="15"/>
                  </a:lnTo>
                  <a:lnTo>
                    <a:pt x="291" y="19"/>
                  </a:lnTo>
                  <a:lnTo>
                    <a:pt x="258" y="26"/>
                  </a:lnTo>
                  <a:lnTo>
                    <a:pt x="227" y="32"/>
                  </a:lnTo>
                  <a:lnTo>
                    <a:pt x="197" y="40"/>
                  </a:lnTo>
                  <a:lnTo>
                    <a:pt x="180" y="45"/>
                  </a:lnTo>
                  <a:lnTo>
                    <a:pt x="163" y="50"/>
                  </a:lnTo>
                  <a:lnTo>
                    <a:pt x="146" y="56"/>
                  </a:lnTo>
                  <a:lnTo>
                    <a:pt x="129" y="62"/>
                  </a:lnTo>
                  <a:lnTo>
                    <a:pt x="112" y="67"/>
                  </a:lnTo>
                  <a:lnTo>
                    <a:pt x="96" y="73"/>
                  </a:lnTo>
                  <a:lnTo>
                    <a:pt x="80" y="79"/>
                  </a:lnTo>
                  <a:lnTo>
                    <a:pt x="66" y="85"/>
                  </a:lnTo>
                  <a:lnTo>
                    <a:pt x="52" y="91"/>
                  </a:lnTo>
                  <a:lnTo>
                    <a:pt x="39" y="95"/>
                  </a:lnTo>
                  <a:lnTo>
                    <a:pt x="28" y="99"/>
                  </a:lnTo>
                  <a:lnTo>
                    <a:pt x="18" y="104"/>
                  </a:lnTo>
                  <a:lnTo>
                    <a:pt x="11" y="107"/>
                  </a:lnTo>
                  <a:lnTo>
                    <a:pt x="4" y="109"/>
                  </a:lnTo>
                  <a:lnTo>
                    <a:pt x="1" y="111"/>
                  </a:lnTo>
                  <a:lnTo>
                    <a:pt x="0" y="111"/>
                  </a:lnTo>
                  <a:lnTo>
                    <a:pt x="19" y="212"/>
                  </a:lnTo>
                  <a:lnTo>
                    <a:pt x="20" y="211"/>
                  </a:lnTo>
                  <a:lnTo>
                    <a:pt x="25" y="208"/>
                  </a:lnTo>
                  <a:lnTo>
                    <a:pt x="32" y="204"/>
                  </a:lnTo>
                  <a:lnTo>
                    <a:pt x="44" y="198"/>
                  </a:lnTo>
                  <a:lnTo>
                    <a:pt x="62" y="190"/>
                  </a:lnTo>
                  <a:lnTo>
                    <a:pt x="88" y="180"/>
                  </a:lnTo>
                  <a:lnTo>
                    <a:pt x="121" y="170"/>
                  </a:lnTo>
                  <a:lnTo>
                    <a:pt x="163" y="158"/>
                  </a:lnTo>
                  <a:lnTo>
                    <a:pt x="179" y="154"/>
                  </a:lnTo>
                  <a:lnTo>
                    <a:pt x="196" y="151"/>
                  </a:lnTo>
                  <a:lnTo>
                    <a:pt x="214" y="148"/>
                  </a:lnTo>
                  <a:lnTo>
                    <a:pt x="234" y="146"/>
                  </a:lnTo>
                  <a:lnTo>
                    <a:pt x="253" y="144"/>
                  </a:lnTo>
                  <a:lnTo>
                    <a:pt x="275" y="142"/>
                  </a:lnTo>
                  <a:lnTo>
                    <a:pt x="297" y="139"/>
                  </a:lnTo>
                  <a:lnTo>
                    <a:pt x="322" y="137"/>
                  </a:lnTo>
                  <a:lnTo>
                    <a:pt x="344" y="136"/>
                  </a:lnTo>
                  <a:lnTo>
                    <a:pt x="368" y="138"/>
                  </a:lnTo>
                  <a:lnTo>
                    <a:pt x="392" y="140"/>
                  </a:lnTo>
                  <a:lnTo>
                    <a:pt x="415" y="144"/>
                  </a:lnTo>
                  <a:lnTo>
                    <a:pt x="438" y="147"/>
                  </a:lnTo>
                  <a:lnTo>
                    <a:pt x="458" y="149"/>
                  </a:lnTo>
                  <a:lnTo>
                    <a:pt x="474" y="151"/>
                  </a:lnTo>
                  <a:lnTo>
                    <a:pt x="486" y="151"/>
                  </a:lnTo>
                  <a:lnTo>
                    <a:pt x="610" y="1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25"/>
            <p:cNvSpPr>
              <a:spLocks/>
            </p:cNvSpPr>
            <p:nvPr/>
          </p:nvSpPr>
          <p:spPr bwMode="auto">
            <a:xfrm>
              <a:off x="3060" y="2024"/>
              <a:ext cx="117" cy="81"/>
            </a:xfrm>
            <a:custGeom>
              <a:avLst/>
              <a:gdLst/>
              <a:ahLst/>
              <a:cxnLst>
                <a:cxn ang="0">
                  <a:pos x="403" y="122"/>
                </a:cxn>
                <a:cxn ang="0">
                  <a:pos x="404" y="129"/>
                </a:cxn>
                <a:cxn ang="0">
                  <a:pos x="409" y="151"/>
                </a:cxn>
                <a:cxn ang="0">
                  <a:pos x="416" y="182"/>
                </a:cxn>
                <a:cxn ang="0">
                  <a:pos x="425" y="222"/>
                </a:cxn>
                <a:cxn ang="0">
                  <a:pos x="431" y="238"/>
                </a:cxn>
                <a:cxn ang="0">
                  <a:pos x="437" y="256"/>
                </a:cxn>
                <a:cxn ang="0">
                  <a:pos x="444" y="272"/>
                </a:cxn>
                <a:cxn ang="0">
                  <a:pos x="450" y="288"/>
                </a:cxn>
                <a:cxn ang="0">
                  <a:pos x="457" y="301"/>
                </a:cxn>
                <a:cxn ang="0">
                  <a:pos x="462" y="312"/>
                </a:cxn>
                <a:cxn ang="0">
                  <a:pos x="465" y="319"/>
                </a:cxn>
                <a:cxn ang="0">
                  <a:pos x="467" y="322"/>
                </a:cxn>
                <a:cxn ang="0">
                  <a:pos x="465" y="320"/>
                </a:cxn>
                <a:cxn ang="0">
                  <a:pos x="460" y="319"/>
                </a:cxn>
                <a:cxn ang="0">
                  <a:pos x="452" y="315"/>
                </a:cxn>
                <a:cxn ang="0">
                  <a:pos x="443" y="311"/>
                </a:cxn>
                <a:cxn ang="0">
                  <a:pos x="431" y="305"/>
                </a:cxn>
                <a:cxn ang="0">
                  <a:pos x="417" y="299"/>
                </a:cxn>
                <a:cxn ang="0">
                  <a:pos x="400" y="291"/>
                </a:cxn>
                <a:cxn ang="0">
                  <a:pos x="383" y="283"/>
                </a:cxn>
                <a:cxn ang="0">
                  <a:pos x="365" y="274"/>
                </a:cxn>
                <a:cxn ang="0">
                  <a:pos x="345" y="264"/>
                </a:cxn>
                <a:cxn ang="0">
                  <a:pos x="325" y="253"/>
                </a:cxn>
                <a:cxn ang="0">
                  <a:pos x="304" y="242"/>
                </a:cxn>
                <a:cxn ang="0">
                  <a:pos x="284" y="230"/>
                </a:cxn>
                <a:cxn ang="0">
                  <a:pos x="263" y="218"/>
                </a:cxn>
                <a:cxn ang="0">
                  <a:pos x="242" y="205"/>
                </a:cxn>
                <a:cxn ang="0">
                  <a:pos x="222" y="192"/>
                </a:cxn>
                <a:cxn ang="0">
                  <a:pos x="206" y="181"/>
                </a:cxn>
                <a:cxn ang="0">
                  <a:pos x="189" y="168"/>
                </a:cxn>
                <a:cxn ang="0">
                  <a:pos x="171" y="154"/>
                </a:cxn>
                <a:cxn ang="0">
                  <a:pos x="153" y="140"/>
                </a:cxn>
                <a:cxn ang="0">
                  <a:pos x="134" y="124"/>
                </a:cxn>
                <a:cxn ang="0">
                  <a:pos x="116" y="108"/>
                </a:cxn>
                <a:cxn ang="0">
                  <a:pos x="97" y="91"/>
                </a:cxn>
                <a:cxn ang="0">
                  <a:pos x="80" y="76"/>
                </a:cxn>
                <a:cxn ang="0">
                  <a:pos x="64" y="61"/>
                </a:cxn>
                <a:cxn ang="0">
                  <a:pos x="49" y="46"/>
                </a:cxn>
                <a:cxn ang="0">
                  <a:pos x="35" y="33"/>
                </a:cxn>
                <a:cxn ang="0">
                  <a:pos x="23" y="22"/>
                </a:cxn>
                <a:cxn ang="0">
                  <a:pos x="13" y="13"/>
                </a:cxn>
                <a:cxn ang="0">
                  <a:pos x="6" y="6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403" y="122"/>
                </a:cxn>
              </a:cxnLst>
              <a:rect l="0" t="0" r="r" b="b"/>
              <a:pathLst>
                <a:path w="467" h="322">
                  <a:moveTo>
                    <a:pt x="403" y="122"/>
                  </a:moveTo>
                  <a:lnTo>
                    <a:pt x="404" y="129"/>
                  </a:lnTo>
                  <a:lnTo>
                    <a:pt x="409" y="151"/>
                  </a:lnTo>
                  <a:lnTo>
                    <a:pt x="416" y="182"/>
                  </a:lnTo>
                  <a:lnTo>
                    <a:pt x="425" y="222"/>
                  </a:lnTo>
                  <a:lnTo>
                    <a:pt x="431" y="238"/>
                  </a:lnTo>
                  <a:lnTo>
                    <a:pt x="437" y="256"/>
                  </a:lnTo>
                  <a:lnTo>
                    <a:pt x="444" y="272"/>
                  </a:lnTo>
                  <a:lnTo>
                    <a:pt x="450" y="288"/>
                  </a:lnTo>
                  <a:lnTo>
                    <a:pt x="457" y="301"/>
                  </a:lnTo>
                  <a:lnTo>
                    <a:pt x="462" y="312"/>
                  </a:lnTo>
                  <a:lnTo>
                    <a:pt x="465" y="319"/>
                  </a:lnTo>
                  <a:lnTo>
                    <a:pt x="467" y="322"/>
                  </a:lnTo>
                  <a:lnTo>
                    <a:pt x="465" y="320"/>
                  </a:lnTo>
                  <a:lnTo>
                    <a:pt x="460" y="319"/>
                  </a:lnTo>
                  <a:lnTo>
                    <a:pt x="452" y="315"/>
                  </a:lnTo>
                  <a:lnTo>
                    <a:pt x="443" y="311"/>
                  </a:lnTo>
                  <a:lnTo>
                    <a:pt x="431" y="305"/>
                  </a:lnTo>
                  <a:lnTo>
                    <a:pt x="417" y="299"/>
                  </a:lnTo>
                  <a:lnTo>
                    <a:pt x="400" y="291"/>
                  </a:lnTo>
                  <a:lnTo>
                    <a:pt x="383" y="283"/>
                  </a:lnTo>
                  <a:lnTo>
                    <a:pt x="365" y="274"/>
                  </a:lnTo>
                  <a:lnTo>
                    <a:pt x="345" y="264"/>
                  </a:lnTo>
                  <a:lnTo>
                    <a:pt x="325" y="253"/>
                  </a:lnTo>
                  <a:lnTo>
                    <a:pt x="304" y="242"/>
                  </a:lnTo>
                  <a:lnTo>
                    <a:pt x="284" y="230"/>
                  </a:lnTo>
                  <a:lnTo>
                    <a:pt x="263" y="218"/>
                  </a:lnTo>
                  <a:lnTo>
                    <a:pt x="242" y="205"/>
                  </a:lnTo>
                  <a:lnTo>
                    <a:pt x="222" y="192"/>
                  </a:lnTo>
                  <a:lnTo>
                    <a:pt x="206" y="181"/>
                  </a:lnTo>
                  <a:lnTo>
                    <a:pt x="189" y="168"/>
                  </a:lnTo>
                  <a:lnTo>
                    <a:pt x="171" y="154"/>
                  </a:lnTo>
                  <a:lnTo>
                    <a:pt x="153" y="140"/>
                  </a:lnTo>
                  <a:lnTo>
                    <a:pt x="134" y="124"/>
                  </a:lnTo>
                  <a:lnTo>
                    <a:pt x="116" y="108"/>
                  </a:lnTo>
                  <a:lnTo>
                    <a:pt x="97" y="91"/>
                  </a:lnTo>
                  <a:lnTo>
                    <a:pt x="80" y="76"/>
                  </a:lnTo>
                  <a:lnTo>
                    <a:pt x="64" y="61"/>
                  </a:lnTo>
                  <a:lnTo>
                    <a:pt x="49" y="46"/>
                  </a:lnTo>
                  <a:lnTo>
                    <a:pt x="35" y="33"/>
                  </a:lnTo>
                  <a:lnTo>
                    <a:pt x="23" y="22"/>
                  </a:lnTo>
                  <a:lnTo>
                    <a:pt x="13" y="13"/>
                  </a:lnTo>
                  <a:lnTo>
                    <a:pt x="6" y="6"/>
                  </a:lnTo>
                  <a:lnTo>
                    <a:pt x="1" y="1"/>
                  </a:lnTo>
                  <a:lnTo>
                    <a:pt x="0" y="0"/>
                  </a:lnTo>
                  <a:lnTo>
                    <a:pt x="403" y="1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3003" y="2028"/>
              <a:ext cx="32" cy="46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7" y="0"/>
                </a:cxn>
                <a:cxn ang="0">
                  <a:pos x="51" y="0"/>
                </a:cxn>
                <a:cxn ang="0">
                  <a:pos x="44" y="1"/>
                </a:cxn>
                <a:cxn ang="0">
                  <a:pos x="35" y="3"/>
                </a:cxn>
                <a:cxn ang="0">
                  <a:pos x="25" y="9"/>
                </a:cxn>
                <a:cxn ang="0">
                  <a:pos x="16" y="16"/>
                </a:cxn>
                <a:cxn ang="0">
                  <a:pos x="7" y="27"/>
                </a:cxn>
                <a:cxn ang="0">
                  <a:pos x="1" y="42"/>
                </a:cxn>
                <a:cxn ang="0">
                  <a:pos x="0" y="47"/>
                </a:cxn>
                <a:cxn ang="0">
                  <a:pos x="3" y="53"/>
                </a:cxn>
                <a:cxn ang="0">
                  <a:pos x="5" y="58"/>
                </a:cxn>
                <a:cxn ang="0">
                  <a:pos x="9" y="65"/>
                </a:cxn>
                <a:cxn ang="0">
                  <a:pos x="14" y="72"/>
                </a:cxn>
                <a:cxn ang="0">
                  <a:pos x="20" y="80"/>
                </a:cxn>
                <a:cxn ang="0">
                  <a:pos x="25" y="90"/>
                </a:cxn>
                <a:cxn ang="0">
                  <a:pos x="31" y="101"/>
                </a:cxn>
                <a:cxn ang="0">
                  <a:pos x="34" y="124"/>
                </a:cxn>
                <a:cxn ang="0">
                  <a:pos x="32" y="151"/>
                </a:cxn>
                <a:cxn ang="0">
                  <a:pos x="27" y="174"/>
                </a:cxn>
                <a:cxn ang="0">
                  <a:pos x="25" y="184"/>
                </a:cxn>
                <a:cxn ang="0">
                  <a:pos x="128" y="11"/>
                </a:cxn>
                <a:cxn ang="0">
                  <a:pos x="59" y="0"/>
                </a:cxn>
              </a:cxnLst>
              <a:rect l="0" t="0" r="r" b="b"/>
              <a:pathLst>
                <a:path w="128" h="184">
                  <a:moveTo>
                    <a:pt x="59" y="0"/>
                  </a:moveTo>
                  <a:lnTo>
                    <a:pt x="57" y="0"/>
                  </a:lnTo>
                  <a:lnTo>
                    <a:pt x="51" y="0"/>
                  </a:lnTo>
                  <a:lnTo>
                    <a:pt x="44" y="1"/>
                  </a:lnTo>
                  <a:lnTo>
                    <a:pt x="35" y="3"/>
                  </a:lnTo>
                  <a:lnTo>
                    <a:pt x="25" y="9"/>
                  </a:lnTo>
                  <a:lnTo>
                    <a:pt x="16" y="16"/>
                  </a:lnTo>
                  <a:lnTo>
                    <a:pt x="7" y="27"/>
                  </a:lnTo>
                  <a:lnTo>
                    <a:pt x="1" y="42"/>
                  </a:lnTo>
                  <a:lnTo>
                    <a:pt x="0" y="47"/>
                  </a:lnTo>
                  <a:lnTo>
                    <a:pt x="3" y="53"/>
                  </a:lnTo>
                  <a:lnTo>
                    <a:pt x="5" y="58"/>
                  </a:lnTo>
                  <a:lnTo>
                    <a:pt x="9" y="65"/>
                  </a:lnTo>
                  <a:lnTo>
                    <a:pt x="14" y="72"/>
                  </a:lnTo>
                  <a:lnTo>
                    <a:pt x="20" y="80"/>
                  </a:lnTo>
                  <a:lnTo>
                    <a:pt x="25" y="90"/>
                  </a:lnTo>
                  <a:lnTo>
                    <a:pt x="31" y="101"/>
                  </a:lnTo>
                  <a:lnTo>
                    <a:pt x="34" y="124"/>
                  </a:lnTo>
                  <a:lnTo>
                    <a:pt x="32" y="151"/>
                  </a:lnTo>
                  <a:lnTo>
                    <a:pt x="27" y="174"/>
                  </a:lnTo>
                  <a:lnTo>
                    <a:pt x="25" y="184"/>
                  </a:lnTo>
                  <a:lnTo>
                    <a:pt x="128" y="1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3025" y="2002"/>
              <a:ext cx="11" cy="19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17" y="3"/>
                </a:cxn>
                <a:cxn ang="0">
                  <a:pos x="10" y="8"/>
                </a:cxn>
                <a:cxn ang="0">
                  <a:pos x="6" y="14"/>
                </a:cxn>
                <a:cxn ang="0">
                  <a:pos x="2" y="21"/>
                </a:cxn>
                <a:cxn ang="0">
                  <a:pos x="1" y="29"/>
                </a:cxn>
                <a:cxn ang="0">
                  <a:pos x="0" y="37"/>
                </a:cxn>
                <a:cxn ang="0">
                  <a:pos x="1" y="44"/>
                </a:cxn>
                <a:cxn ang="0">
                  <a:pos x="4" y="52"/>
                </a:cxn>
                <a:cxn ang="0">
                  <a:pos x="7" y="58"/>
                </a:cxn>
                <a:cxn ang="0">
                  <a:pos x="11" y="64"/>
                </a:cxn>
                <a:cxn ang="0">
                  <a:pos x="17" y="69"/>
                </a:cxn>
                <a:cxn ang="0">
                  <a:pos x="22" y="72"/>
                </a:cxn>
                <a:cxn ang="0">
                  <a:pos x="28" y="75"/>
                </a:cxn>
                <a:cxn ang="0">
                  <a:pos x="36" y="76"/>
                </a:cxn>
                <a:cxn ang="0">
                  <a:pos x="45" y="3"/>
                </a:cxn>
              </a:cxnLst>
              <a:rect l="0" t="0" r="r" b="b"/>
              <a:pathLst>
                <a:path w="45" h="76">
                  <a:moveTo>
                    <a:pt x="45" y="3"/>
                  </a:moveTo>
                  <a:lnTo>
                    <a:pt x="34" y="0"/>
                  </a:lnTo>
                  <a:lnTo>
                    <a:pt x="24" y="0"/>
                  </a:lnTo>
                  <a:lnTo>
                    <a:pt x="17" y="3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2" y="21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4" y="52"/>
                  </a:lnTo>
                  <a:lnTo>
                    <a:pt x="7" y="58"/>
                  </a:lnTo>
                  <a:lnTo>
                    <a:pt x="11" y="64"/>
                  </a:lnTo>
                  <a:lnTo>
                    <a:pt x="17" y="69"/>
                  </a:lnTo>
                  <a:lnTo>
                    <a:pt x="22" y="72"/>
                  </a:lnTo>
                  <a:lnTo>
                    <a:pt x="28" y="75"/>
                  </a:lnTo>
                  <a:lnTo>
                    <a:pt x="36" y="76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68022E-6 C 0.01632 -0.00739 0.02899 -0.0067 0.046 -0.0037 C 0.05659 0.00601 0.05885 0.01202 0.06215 0.02865 C 0.075 0.02311 0.08732 0.02264 0.09722 0.03604 C 0.09809 0.03951 0.09722 0.04575 0.1 0.04667 C 0.10538 0.04875 0.11805 0.04228 0.1243 0.03951 C 0.1375 0.04413 0.14149 0.04344 0.146 0.06123 C 0.16146 0.05407 0.17048 0.0506 0.18646 0.06123 C 0.18941 0.06308 0.19149 0.0677 0.19462 0.06839 C 0.20173 0.07001 0.20903 0.06839 0.21614 0.06839 " pathEditMode="relative" ptsTypes="fffffffff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9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0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如何把电台广告卖出去？</a:t>
            </a:r>
            <a:endParaRPr lang="zh-CN" altLang="en-US" dirty="0"/>
          </a:p>
        </p:txBody>
      </p:sp>
      <p:pic>
        <p:nvPicPr>
          <p:cNvPr id="15" name="Picture 2" descr="http://www.cobaplastics.com/graphics/graphic_projec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4282" y="1142984"/>
            <a:ext cx="8501062" cy="595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143344" y="3314684"/>
            <a:ext cx="15001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栏目定位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1782" y="2214546"/>
            <a:ext cx="15001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寻找客户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43282" y="4171934"/>
            <a:ext cx="15001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广告策划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7282" y="4100496"/>
            <a:ext cx="15001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需求调研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6050" y="5072074"/>
            <a:ext cx="15001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产品演示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86219" y="5100621"/>
            <a:ext cx="1571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投放方案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6219" y="5929296"/>
            <a:ext cx="1571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业务交流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469" y="5929296"/>
            <a:ext cx="1571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对比评估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58032" y="3214671"/>
            <a:ext cx="1571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投放策划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58032" y="2071671"/>
            <a:ext cx="1571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效益测算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42910" y="357166"/>
            <a:ext cx="8229600" cy="785819"/>
          </a:xfrm>
        </p:spPr>
        <p:txBody>
          <a:bodyPr lIns="91440" rIns="91440" bIns="45720" anchor="ctr">
            <a:normAutofit/>
          </a:bodyPr>
          <a:lstStyle/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换页切换动画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046D03-2E99-426E-8CAF-D0EEE48C7EE0}" type="slidenum">
              <a:rPr lang="zh-CN" altLang="en-US" smtClean="0"/>
              <a:pPr>
                <a:defRPr/>
              </a:pPr>
              <a:t>154</a:t>
            </a:fld>
            <a:endParaRPr lang="en-US" altLang="zh-CN"/>
          </a:p>
        </p:txBody>
      </p:sp>
      <p:pic>
        <p:nvPicPr>
          <p:cNvPr id="4904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496" y="1214422"/>
            <a:ext cx="3298480" cy="509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00034" y="1285861"/>
            <a:ext cx="8229600" cy="192882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进入动画菜单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选择切换效果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322264" y="3595687"/>
          <a:ext cx="7053815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5" name="矩形 74"/>
          <p:cNvSpPr/>
          <p:nvPr/>
        </p:nvSpPr>
        <p:spPr>
          <a:xfrm>
            <a:off x="5251485" y="2143116"/>
            <a:ext cx="3535357" cy="2509847"/>
          </a:xfrm>
          <a:prstGeom prst="rect">
            <a:avLst/>
          </a:prstGeom>
          <a:solidFill>
            <a:schemeClr val="accent3">
              <a:alpha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排版技巧</a:t>
            </a:r>
            <a:endParaRPr lang="zh-CN" altLang="en-US" sz="3200" b="1" dirty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设置默认文本框</a:t>
            </a:r>
          </a:p>
        </p:txBody>
      </p:sp>
      <p:sp>
        <p:nvSpPr>
          <p:cNvPr id="16" name="矩形 15"/>
          <p:cNvSpPr/>
          <p:nvPr/>
        </p:nvSpPr>
        <p:spPr>
          <a:xfrm>
            <a:off x="428596" y="1000108"/>
            <a:ext cx="82868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如果你每增加一个文本框或形状，都要把它们调整成某一个固定的样式，而且觉得麻烦，那就看看下面这个技巧。</a:t>
            </a:r>
          </a:p>
        </p:txBody>
      </p:sp>
      <p:sp>
        <p:nvSpPr>
          <p:cNvPr id="14" name="矩形 13"/>
          <p:cNvSpPr/>
          <p:nvPr/>
        </p:nvSpPr>
        <p:spPr>
          <a:xfrm>
            <a:off x="428596" y="5072074"/>
            <a:ext cx="67866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设置默认文本框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给一个文本框设置好边框，形状、字体、字号、行距、段落间距、特殊格式以后，准备在整个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里都应用这个样式，选中这个文本框，鼠标右键点击，在弹出菜单里选择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设置为默认文本框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，以后新建的文本框就是这个样式了。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 l="71244" t="51222" r="11963" b="14134"/>
          <a:stretch>
            <a:fillRect/>
          </a:stretch>
        </p:blipFill>
        <p:spPr bwMode="auto">
          <a:xfrm>
            <a:off x="1214414" y="2237551"/>
            <a:ext cx="2016125" cy="2599612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 rot="19615272">
            <a:off x="2724841" y="4330176"/>
            <a:ext cx="348725" cy="583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 l="62952" t="34152" r="19478" b="30493"/>
          <a:stretch>
            <a:fillRect/>
          </a:stretch>
        </p:blipFill>
        <p:spPr bwMode="auto">
          <a:xfrm>
            <a:off x="5357818" y="2237551"/>
            <a:ext cx="2016000" cy="2535462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 rot="19615272">
            <a:off x="6895891" y="4226584"/>
            <a:ext cx="348725" cy="583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学会快速对齐</a:t>
            </a:r>
          </a:p>
        </p:txBody>
      </p:sp>
      <p:sp>
        <p:nvSpPr>
          <p:cNvPr id="25" name="虚尾箭头 24"/>
          <p:cNvSpPr/>
          <p:nvPr/>
        </p:nvSpPr>
        <p:spPr>
          <a:xfrm>
            <a:off x="5857884" y="3786190"/>
            <a:ext cx="1000132" cy="785818"/>
          </a:xfrm>
          <a:prstGeom prst="stripedRigh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6268" y="2928934"/>
            <a:ext cx="1081088" cy="720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15972" y="4497398"/>
            <a:ext cx="1081087" cy="360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55609" y="2071678"/>
            <a:ext cx="1081088" cy="72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泪滴形 16"/>
          <p:cNvSpPr/>
          <p:nvPr/>
        </p:nvSpPr>
        <p:spPr>
          <a:xfrm>
            <a:off x="1636697" y="4954578"/>
            <a:ext cx="720725" cy="720725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34"/>
          <p:cNvGrpSpPr/>
          <p:nvPr/>
        </p:nvGrpSpPr>
        <p:grpSpPr>
          <a:xfrm>
            <a:off x="2428860" y="2214554"/>
            <a:ext cx="3354612" cy="3929090"/>
            <a:chOff x="2428860" y="2214554"/>
            <a:chExt cx="3354612" cy="3929090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"/>
            <a:srcRect t="39608"/>
            <a:stretch>
              <a:fillRect/>
            </a:stretch>
          </p:blipFill>
          <p:spPr bwMode="auto">
            <a:xfrm>
              <a:off x="2428860" y="2214554"/>
              <a:ext cx="3354612" cy="3929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椭圆 29"/>
            <p:cNvSpPr/>
            <p:nvPr/>
          </p:nvSpPr>
          <p:spPr>
            <a:xfrm>
              <a:off x="4143372" y="4214818"/>
              <a:ext cx="1143008" cy="7143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071934" y="2500306"/>
              <a:ext cx="1143008" cy="92869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2"/>
          <p:cNvSpPr>
            <a:spLocks noChangeArrowheads="1"/>
          </p:cNvSpPr>
          <p:nvPr/>
        </p:nvSpPr>
        <p:spPr bwMode="auto">
          <a:xfrm>
            <a:off x="1500166" y="6110607"/>
            <a:ext cx="6429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记得要按住“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Shift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键”同时选中要对齐的对象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2"/>
          <p:cNvSpPr>
            <a:spLocks noChangeArrowheads="1"/>
          </p:cNvSpPr>
          <p:nvPr/>
        </p:nvSpPr>
        <p:spPr bwMode="auto">
          <a:xfrm>
            <a:off x="500034" y="1500174"/>
            <a:ext cx="11430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对齐前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35"/>
          <p:cNvGrpSpPr/>
          <p:nvPr/>
        </p:nvGrpSpPr>
        <p:grpSpPr>
          <a:xfrm>
            <a:off x="7143768" y="1500174"/>
            <a:ext cx="1143008" cy="4451364"/>
            <a:chOff x="7143768" y="1500174"/>
            <a:chExt cx="1143008" cy="4451364"/>
          </a:xfrm>
        </p:grpSpPr>
        <p:sp>
          <p:nvSpPr>
            <p:cNvPr id="18" name="矩形 17"/>
            <p:cNvSpPr/>
            <p:nvPr/>
          </p:nvSpPr>
          <p:spPr>
            <a:xfrm>
              <a:off x="7205688" y="3189288"/>
              <a:ext cx="1081088" cy="720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205688" y="4389438"/>
              <a:ext cx="1081088" cy="3603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7205688" y="1987550"/>
              <a:ext cx="1081088" cy="7207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泪滴形 20"/>
            <p:cNvSpPr/>
            <p:nvPr/>
          </p:nvSpPr>
          <p:spPr>
            <a:xfrm>
              <a:off x="7386663" y="5230813"/>
              <a:ext cx="720725" cy="720725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4" name="矩形 2"/>
            <p:cNvSpPr>
              <a:spLocks noChangeArrowheads="1"/>
            </p:cNvSpPr>
            <p:nvPr/>
          </p:nvSpPr>
          <p:spPr bwMode="auto">
            <a:xfrm>
              <a:off x="7143768" y="1500174"/>
              <a:ext cx="114300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对齐后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格式刷可以这样用</a:t>
            </a: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928688" y="1454995"/>
            <a:ext cx="7366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有时候从别的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复制过来的模板，和自己的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颜色不统一？很难调出原版的颜色，是这样吧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1428728" y="2285991"/>
            <a:ext cx="1360800" cy="1321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自己的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gray">
          <a:xfrm>
            <a:off x="1428728" y="4357694"/>
            <a:ext cx="1362075" cy="132238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别人的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内容占位符 3" descr="刷子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357554" y="3429000"/>
            <a:ext cx="1354891" cy="1285884"/>
          </a:xfrm>
          <a:prstGeom prst="rect">
            <a:avLst/>
          </a:prstGeom>
        </p:spPr>
      </p:pic>
      <p:sp>
        <p:nvSpPr>
          <p:cNvPr id="24" name="矩形 2"/>
          <p:cNvSpPr>
            <a:spLocks noChangeArrowheads="1"/>
          </p:cNvSpPr>
          <p:nvPr/>
        </p:nvSpPr>
        <p:spPr bwMode="auto">
          <a:xfrm>
            <a:off x="6572264" y="3286124"/>
            <a:ext cx="1360800" cy="132120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endParaRPr lang="en-US" altLang="zh-CN" sz="2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自己的</a:t>
            </a:r>
            <a:endParaRPr lang="en-US" altLang="zh-CN" sz="2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</p:txBody>
      </p:sp>
      <p:sp>
        <p:nvSpPr>
          <p:cNvPr id="25" name="虚尾箭头 24"/>
          <p:cNvSpPr/>
          <p:nvPr/>
        </p:nvSpPr>
        <p:spPr>
          <a:xfrm>
            <a:off x="5072066" y="3643314"/>
            <a:ext cx="1000132" cy="785818"/>
          </a:xfrm>
          <a:prstGeom prst="stripedRigh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"/>
          <p:cNvSpPr>
            <a:spLocks noChangeArrowheads="1"/>
          </p:cNvSpPr>
          <p:nvPr/>
        </p:nvSpPr>
        <p:spPr bwMode="auto">
          <a:xfrm>
            <a:off x="6429388" y="5000636"/>
            <a:ext cx="27146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终于和谐了！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"/>
          <p:cNvSpPr>
            <a:spLocks noChangeArrowheads="1"/>
          </p:cNvSpPr>
          <p:nvPr/>
        </p:nvSpPr>
        <p:spPr bwMode="auto">
          <a:xfrm>
            <a:off x="857224" y="5857892"/>
            <a:ext cx="26432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这个颜色好难调？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8035" y="1214422"/>
            <a:ext cx="2732229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3535" name="Rectangle 3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更简单</a:t>
            </a:r>
            <a:r>
              <a:rPr lang="en-US" altLang="zh-CN" sz="4400" dirty="0" smtClean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图片自由</a:t>
            </a:r>
            <a:r>
              <a:rPr lang="zh-CN" altLang="en-US" sz="4400" dirty="0" smtClean="0"/>
              <a:t>变形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57122-0BCE-472E-B78E-CB005CE7177D}" type="slidenum">
              <a:rPr lang="en-US" altLang="zh-CN"/>
              <a:pPr>
                <a:defRPr/>
              </a:pPr>
              <a:t>159</a:t>
            </a:fld>
            <a:endParaRPr lang="en-US" altLang="zh-CN"/>
          </a:p>
        </p:txBody>
      </p:sp>
      <p:pic>
        <p:nvPicPr>
          <p:cNvPr id="7" name="图片 6" descr="Leadership Pyramid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28662" y="2143116"/>
            <a:ext cx="2520000" cy="2520000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pic>
        <p:nvPicPr>
          <p:cNvPr id="8" name="图片 7" descr="Leadership Pyramid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28662" y="2143116"/>
            <a:ext cx="2520000" cy="2520000"/>
          </a:xfrm>
          <a:prstGeom prst="noSmoking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2416" y="3690018"/>
            <a:ext cx="3095625" cy="2982943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sp>
        <p:nvSpPr>
          <p:cNvPr id="11" name="任意多边形 10"/>
          <p:cNvSpPr/>
          <p:nvPr/>
        </p:nvSpPr>
        <p:spPr>
          <a:xfrm rot="1242644">
            <a:off x="6400675" y="1972067"/>
            <a:ext cx="1596535" cy="4757341"/>
          </a:xfrm>
          <a:custGeom>
            <a:avLst/>
            <a:gdLst>
              <a:gd name="connsiteX0" fmla="*/ 178130 w 178130"/>
              <a:gd name="connsiteY0" fmla="*/ 0 h 1923803"/>
              <a:gd name="connsiteX1" fmla="*/ 0 w 178130"/>
              <a:gd name="connsiteY1" fmla="*/ 1923803 h 1923803"/>
              <a:gd name="connsiteX0" fmla="*/ 178130 w 639226"/>
              <a:gd name="connsiteY0" fmla="*/ 0 h 1923803"/>
              <a:gd name="connsiteX1" fmla="*/ 0 w 639226"/>
              <a:gd name="connsiteY1" fmla="*/ 1923803 h 1923803"/>
              <a:gd name="connsiteX0" fmla="*/ 178130 w 639226"/>
              <a:gd name="connsiteY0" fmla="*/ 0 h 1923803"/>
              <a:gd name="connsiteX1" fmla="*/ 0 w 639226"/>
              <a:gd name="connsiteY1" fmla="*/ 1923803 h 1923803"/>
              <a:gd name="connsiteX0" fmla="*/ 178130 w 639226"/>
              <a:gd name="connsiteY0" fmla="*/ 0 h 1923803"/>
              <a:gd name="connsiteX1" fmla="*/ 0 w 639226"/>
              <a:gd name="connsiteY1" fmla="*/ 1923803 h 1923803"/>
              <a:gd name="connsiteX0" fmla="*/ 178130 w 639226"/>
              <a:gd name="connsiteY0" fmla="*/ 0 h 1923803"/>
              <a:gd name="connsiteX1" fmla="*/ 0 w 639226"/>
              <a:gd name="connsiteY1" fmla="*/ 1923803 h 1923803"/>
              <a:gd name="connsiteX0" fmla="*/ 178130 w 639226"/>
              <a:gd name="connsiteY0" fmla="*/ 0 h 1923803"/>
              <a:gd name="connsiteX1" fmla="*/ 0 w 639226"/>
              <a:gd name="connsiteY1" fmla="*/ 1923803 h 1923803"/>
              <a:gd name="connsiteX0" fmla="*/ 178130 w 639226"/>
              <a:gd name="connsiteY0" fmla="*/ 0 h 1923803"/>
              <a:gd name="connsiteX1" fmla="*/ 0 w 639226"/>
              <a:gd name="connsiteY1" fmla="*/ 1923803 h 1923803"/>
              <a:gd name="connsiteX0" fmla="*/ 0 w 728285"/>
              <a:gd name="connsiteY0" fmla="*/ 0 h 1923803"/>
              <a:gd name="connsiteX1" fmla="*/ 210782 w 728285"/>
              <a:gd name="connsiteY1" fmla="*/ 1923803 h 1923803"/>
              <a:gd name="connsiteX0" fmla="*/ 257562 w 718658"/>
              <a:gd name="connsiteY0" fmla="*/ 0 h 1923803"/>
              <a:gd name="connsiteX1" fmla="*/ 0 w 718658"/>
              <a:gd name="connsiteY1" fmla="*/ 1923803 h 1923803"/>
              <a:gd name="connsiteX0" fmla="*/ 257562 w 718658"/>
              <a:gd name="connsiteY0" fmla="*/ 0 h 2280168"/>
              <a:gd name="connsiteX1" fmla="*/ 0 w 718658"/>
              <a:gd name="connsiteY1" fmla="*/ 2280168 h 2280168"/>
              <a:gd name="connsiteX0" fmla="*/ 0 w 720291"/>
              <a:gd name="connsiteY0" fmla="*/ 0 h 2922108"/>
              <a:gd name="connsiteX1" fmla="*/ 202788 w 720291"/>
              <a:gd name="connsiteY1" fmla="*/ 2922108 h 292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0291" h="2922108">
                <a:moveTo>
                  <a:pt x="0" y="0"/>
                </a:moveTo>
                <a:cubicBezTo>
                  <a:pt x="461096" y="900847"/>
                  <a:pt x="720291" y="2166280"/>
                  <a:pt x="202788" y="2922108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5400000">
            <a:off x="821505" y="1393018"/>
            <a:ext cx="4857785" cy="4929222"/>
          </a:xfrm>
          <a:prstGeom prst="triangl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6200000" flipH="1">
            <a:off x="3464710" y="1393019"/>
            <a:ext cx="4857783" cy="4929224"/>
          </a:xfrm>
          <a:prstGeom prst="triangl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14414" y="3864122"/>
            <a:ext cx="15716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感官记忆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瞬时记忆</a:t>
            </a:r>
          </a:p>
        </p:txBody>
      </p:sp>
      <p:sp>
        <p:nvSpPr>
          <p:cNvPr id="7" name="矩形 6"/>
          <p:cNvSpPr/>
          <p:nvPr/>
        </p:nvSpPr>
        <p:spPr>
          <a:xfrm>
            <a:off x="3786182" y="3500438"/>
            <a:ext cx="15716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工作记忆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短时记忆</a:t>
            </a:r>
          </a:p>
        </p:txBody>
      </p:sp>
      <p:sp>
        <p:nvSpPr>
          <p:cNvPr id="8" name="矩形 7"/>
          <p:cNvSpPr/>
          <p:nvPr/>
        </p:nvSpPr>
        <p:spPr>
          <a:xfrm>
            <a:off x="6215074" y="3857628"/>
            <a:ext cx="15716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长期记忆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短时记忆</a:t>
            </a:r>
          </a:p>
        </p:txBody>
      </p:sp>
      <p:pic>
        <p:nvPicPr>
          <p:cNvPr id="10" name="Picture 2" descr="http://www.report51.cn/club/attachments/month_0802/20080227_f09e836ba9e6ee311a5dSyyG9eU1ksN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571744"/>
            <a:ext cx="1790792" cy="1071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组合 11"/>
          <p:cNvGrpSpPr/>
          <p:nvPr/>
        </p:nvGrpSpPr>
        <p:grpSpPr>
          <a:xfrm>
            <a:off x="6357950" y="2714620"/>
            <a:ext cx="1285884" cy="857256"/>
            <a:chOff x="4071934" y="3571876"/>
            <a:chExt cx="1643074" cy="1143008"/>
          </a:xfrm>
        </p:grpSpPr>
        <p:sp>
          <p:nvSpPr>
            <p:cNvPr id="13" name="矩形 12"/>
            <p:cNvSpPr/>
            <p:nvPr/>
          </p:nvSpPr>
          <p:spPr>
            <a:xfrm>
              <a:off x="4071934" y="3571876"/>
              <a:ext cx="1643074" cy="1143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071934" y="3571876"/>
              <a:ext cx="157163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零星观点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429124" y="4000504"/>
              <a:ext cx="285752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000628" y="4214818"/>
              <a:ext cx="285752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572000" y="4429132"/>
              <a:ext cx="285752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了解下记忆的局限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322264" y="3595687"/>
          <a:ext cx="8464578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逻辑构思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5" name="矩形 74"/>
          <p:cNvSpPr/>
          <p:nvPr/>
        </p:nvSpPr>
        <p:spPr>
          <a:xfrm>
            <a:off x="5251485" y="2143116"/>
            <a:ext cx="3535357" cy="2509847"/>
          </a:xfrm>
          <a:prstGeom prst="rect">
            <a:avLst/>
          </a:prstGeom>
          <a:solidFill>
            <a:schemeClr val="accent3">
              <a:alpha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配色技巧</a:t>
            </a:r>
            <a:endParaRPr lang="zh-CN" altLang="en-US" sz="3200" b="1" dirty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9033BB-0346-4B9E-B395-8FA7510FEC29}" type="slidenum">
              <a:rPr lang="en-US" altLang="zh-CN"/>
              <a:pPr>
                <a:defRPr/>
              </a:pPr>
              <a:t>161</a:t>
            </a:fld>
            <a:endParaRPr lang="en-US" altLang="zh-C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-24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小技巧：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  <a:cs typeface="+mj-cs"/>
              </a:rPr>
              <a:t>HSL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+mj-cs"/>
              </a:rPr>
              <a:t>色系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2910" y="1214422"/>
            <a:ext cx="67866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可以改变颜色亮度的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HSL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色系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由色调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H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、饱和度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和亮度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L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三个维度来描述色彩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428868"/>
            <a:ext cx="2583565" cy="2428892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2104671"/>
            <a:ext cx="2635730" cy="3038841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 rot="19268129">
            <a:off x="6367239" y="4141391"/>
            <a:ext cx="540000" cy="90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1785918" y="5357826"/>
            <a:ext cx="5286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我经常在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RGB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色系下选择我需要的颜色，然后在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HSL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色系下调整颜色的亮度。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9033BB-0346-4B9E-B395-8FA7510FEC29}" type="slidenum">
              <a:rPr lang="en-US" altLang="zh-CN"/>
              <a:pPr>
                <a:defRPr/>
              </a:pPr>
              <a:t>162</a:t>
            </a:fld>
            <a:endParaRPr lang="en-US" altLang="zh-C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-24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小技巧：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  <a:cs typeface="+mj-cs"/>
              </a:rPr>
              <a:t>HSL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+mj-cs"/>
              </a:rPr>
              <a:t>色系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4414" y="1162684"/>
            <a:ext cx="3132138" cy="523220"/>
          </a:xfrm>
          <a:prstGeom prst="rect">
            <a:avLst/>
          </a:prstGeom>
          <a:solidFill>
            <a:srgbClr val="8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FF"/>
                </a:solidFill>
                <a:latin typeface="微软雅黑" pitchFamily="34" charset="-122"/>
                <a:ea typeface="微软雅黑" pitchFamily="34" charset="-122"/>
              </a:rPr>
              <a:t>对比色配色</a:t>
            </a:r>
            <a:endParaRPr lang="zh-CN" altLang="en-US" sz="2800" b="1" dirty="0">
              <a:solidFill>
                <a:srgbClr val="FF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4414" y="1819918"/>
            <a:ext cx="3132138" cy="523220"/>
          </a:xfrm>
          <a:prstGeom prst="rect">
            <a:avLst/>
          </a:prstGeom>
          <a:solidFill>
            <a:srgbClr val="8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</a:rPr>
              <a:t>邻近色配色</a:t>
            </a:r>
            <a:endParaRPr lang="zh-CN" altLang="en-US" sz="2800" b="1" dirty="0">
              <a:solidFill>
                <a:srgbClr val="00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4414" y="2477152"/>
            <a:ext cx="3132138" cy="523220"/>
          </a:xfrm>
          <a:prstGeom prst="rect">
            <a:avLst/>
          </a:prstGeom>
          <a:solidFill>
            <a:srgbClr val="8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8000FF"/>
                </a:solidFill>
                <a:latin typeface="微软雅黑" pitchFamily="34" charset="-122"/>
                <a:ea typeface="微软雅黑" pitchFamily="34" charset="-122"/>
              </a:rPr>
              <a:t>互补色配色</a:t>
            </a:r>
            <a:endParaRPr lang="zh-CN" altLang="en-US" sz="2800" b="1" dirty="0">
              <a:solidFill>
                <a:srgbClr val="8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7989" y="1272223"/>
            <a:ext cx="384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有些对比色配在一起效果不错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7989" y="1911200"/>
            <a:ext cx="384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邻近色在一起基本看不清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7989" y="2550178"/>
            <a:ext cx="384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有些互补色配在一起效果也不错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4000496" y="3214686"/>
            <a:ext cx="857256" cy="928694"/>
          </a:xfrm>
          <a:prstGeom prst="downArrow">
            <a:avLst/>
          </a:prstGeom>
          <a:solidFill>
            <a:srgbClr val="BFD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57818" y="3571876"/>
            <a:ext cx="31321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这个亮度差是多少？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148</a:t>
            </a:r>
            <a:endParaRPr lang="zh-CN" altLang="en-US" sz="3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0562" y="5143512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但是亮度才是关键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4414" y="4416786"/>
            <a:ext cx="3132138" cy="523220"/>
          </a:xfrm>
          <a:prstGeom prst="rect">
            <a:avLst/>
          </a:prstGeom>
          <a:solidFill>
            <a:srgbClr val="A8FF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280028"/>
                </a:solidFill>
                <a:latin typeface="微软雅黑" pitchFamily="34" charset="-122"/>
                <a:ea typeface="微软雅黑" pitchFamily="34" charset="-122"/>
              </a:rPr>
              <a:t>对比色配色</a:t>
            </a:r>
            <a:endParaRPr lang="zh-CN" altLang="en-US" sz="2800" b="1" dirty="0">
              <a:solidFill>
                <a:srgbClr val="28002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4414" y="5069650"/>
            <a:ext cx="3132138" cy="523220"/>
          </a:xfrm>
          <a:prstGeom prst="rect">
            <a:avLst/>
          </a:prstGeom>
          <a:solidFill>
            <a:srgbClr val="1428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51FF51"/>
                </a:solidFill>
                <a:latin typeface="微软雅黑" pitchFamily="34" charset="-122"/>
                <a:ea typeface="微软雅黑" pitchFamily="34" charset="-122"/>
              </a:rPr>
              <a:t>邻近色配色</a:t>
            </a:r>
            <a:endParaRPr lang="zh-CN" altLang="en-US" sz="2800" b="1" dirty="0">
              <a:solidFill>
                <a:srgbClr val="51FF5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4414" y="5722515"/>
            <a:ext cx="3132138" cy="523220"/>
          </a:xfrm>
          <a:prstGeom prst="rect">
            <a:avLst/>
          </a:prstGeom>
          <a:solidFill>
            <a:srgbClr val="1428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A851FF"/>
                </a:solidFill>
                <a:latin typeface="微软雅黑" pitchFamily="34" charset="-122"/>
                <a:ea typeface="微软雅黑" pitchFamily="34" charset="-122"/>
              </a:rPr>
              <a:t>互补色配色</a:t>
            </a:r>
            <a:endParaRPr lang="zh-CN" altLang="en-US" sz="2800" b="1" dirty="0">
              <a:solidFill>
                <a:srgbClr val="A851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如何取色？</a:t>
            </a:r>
            <a:r>
              <a:rPr lang="en-US" altLang="zh-CN" dirty="0" smtClean="0"/>
              <a:t>-</a:t>
            </a:r>
            <a:r>
              <a:rPr lang="zh-CN" altLang="en-US" dirty="0" smtClean="0"/>
              <a:t>我用</a:t>
            </a:r>
            <a:r>
              <a:rPr lang="en-US" altLang="zh-CN" dirty="0" err="1" smtClean="0"/>
              <a:t>ColorSchemer</a:t>
            </a:r>
            <a:endParaRPr lang="zh-CN" altLang="en-US" dirty="0"/>
          </a:p>
        </p:txBody>
      </p:sp>
      <p:pic>
        <p:nvPicPr>
          <p:cNvPr id="1169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928670"/>
            <a:ext cx="802005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0063" y="474663"/>
            <a:ext cx="8229600" cy="363537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光线与配色的关系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50824" y="2143116"/>
            <a:ext cx="5749897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暗室演示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深色背景</a:t>
            </a:r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深蓝、灰等</a:t>
            </a:r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配白或浅色文字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明亮房间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浅色背景配深色文字视觉效果会更好</a:t>
            </a:r>
            <a:endParaRPr lang="en-US" altLang="zh-CN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63692F-B3CB-4F01-ACE8-5D963ABE57F5}" type="slidenum">
              <a:rPr lang="zh-CN" altLang="en-US"/>
              <a:pPr>
                <a:defRPr/>
              </a:pPr>
              <a:t>164</a:t>
            </a:fld>
            <a:endParaRPr lang="en-US" altLang="zh-CN"/>
          </a:p>
        </p:txBody>
      </p: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1428728" y="5786454"/>
            <a:ext cx="5109091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电脑和投影显示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颜色的差异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4" descr="http://tenantsforchange.files.wordpress.com/2007/09/attention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50825" y="5572140"/>
            <a:ext cx="928687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000760" y="1460486"/>
            <a:ext cx="2643206" cy="3937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1D4D14-5226-4140-8B48-AB8852C1D49D}" type="slidenum">
              <a:rPr lang="en-US" altLang="zh-CN"/>
              <a:pPr>
                <a:defRPr/>
              </a:pPr>
              <a:t>165</a:t>
            </a:fld>
            <a:endParaRPr lang="en-US" altLang="zh-CN"/>
          </a:p>
        </p:txBody>
      </p:sp>
      <p:pic>
        <p:nvPicPr>
          <p:cNvPr id="22937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2133600"/>
            <a:ext cx="3786187" cy="292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22937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88" y="2133600"/>
            <a:ext cx="3757612" cy="289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293766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亮室</a:t>
            </a:r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最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常用：白底黑字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A2DE3-981B-424E-B711-12267A1C1509}" type="slidenum">
              <a:rPr lang="en-US" altLang="zh-CN"/>
              <a:pPr>
                <a:defRPr/>
              </a:pPr>
              <a:t>166</a:t>
            </a:fld>
            <a:endParaRPr lang="en-US" altLang="zh-CN"/>
          </a:p>
        </p:txBody>
      </p:sp>
      <p:sp>
        <p:nvSpPr>
          <p:cNvPr id="229581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暗室苹果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风格：灰底白字</a:t>
            </a:r>
          </a:p>
        </p:txBody>
      </p:sp>
      <p:pic>
        <p:nvPicPr>
          <p:cNvPr id="22958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057400"/>
            <a:ext cx="3883025" cy="289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9581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057400"/>
            <a:ext cx="3883025" cy="289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322264" y="3595687"/>
          <a:ext cx="8464578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逻辑构思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5" name="矩形 74"/>
          <p:cNvSpPr/>
          <p:nvPr/>
        </p:nvSpPr>
        <p:spPr>
          <a:xfrm>
            <a:off x="5251485" y="2143116"/>
            <a:ext cx="3535357" cy="2509847"/>
          </a:xfrm>
          <a:prstGeom prst="rect">
            <a:avLst/>
          </a:prstGeom>
          <a:solidFill>
            <a:schemeClr val="accent3">
              <a:alpha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演示技巧</a:t>
            </a:r>
            <a:endParaRPr lang="zh-CN" altLang="en-US" sz="3200" b="1" dirty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应用超级链接调用文件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2204" r="2204"/>
          <a:stretch>
            <a:fillRect/>
          </a:stretch>
        </p:blipFill>
        <p:spPr bwMode="auto">
          <a:xfrm>
            <a:off x="1357290" y="3486172"/>
            <a:ext cx="6264275" cy="3086100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50834" t="55741" r="31539" b="35092"/>
          <a:stretch>
            <a:fillRect/>
          </a:stretch>
        </p:blipFill>
        <p:spPr bwMode="auto">
          <a:xfrm>
            <a:off x="5203807" y="1843098"/>
            <a:ext cx="2417758" cy="785818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 rot="5400000">
            <a:off x="4350463" y="1707265"/>
            <a:ext cx="540000" cy="90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hlinkClick r:id="rId5" action="ppaction://hlinkfile"/>
          </p:cNvPr>
          <p:cNvSpPr/>
          <p:nvPr/>
        </p:nvSpPr>
        <p:spPr>
          <a:xfrm>
            <a:off x="1488325" y="1817429"/>
            <a:ext cx="1979613" cy="571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某对象</a:t>
            </a:r>
          </a:p>
        </p:txBody>
      </p:sp>
      <p:pic>
        <p:nvPicPr>
          <p:cNvPr id="7" name="图片 6" descr="鼠标右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0364" y="1857364"/>
            <a:ext cx="360000" cy="475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设置超级链接容易犯的错误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57422" y="1474426"/>
            <a:ext cx="1560501" cy="1191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5400" b="1" dirty="0" smtClean="0">
                <a:solidFill>
                  <a:prstClr val="black"/>
                </a:solidFill>
                <a:latin typeface="微软雅黑"/>
              </a:rPr>
              <a:t>1</a:t>
            </a: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57422" y="2847815"/>
            <a:ext cx="1560501" cy="1191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5400" b="1" dirty="0" smtClean="0">
                <a:solidFill>
                  <a:prstClr val="black"/>
                </a:solidFill>
                <a:latin typeface="微软雅黑"/>
              </a:rPr>
              <a:t>2</a:t>
            </a: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57422" y="4221204"/>
            <a:ext cx="1560501" cy="1191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5400" b="1" dirty="0" smtClean="0">
                <a:solidFill>
                  <a:prstClr val="black"/>
                </a:solidFill>
                <a:latin typeface="微软雅黑"/>
              </a:rPr>
              <a:t>3</a:t>
            </a: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57422" y="5594593"/>
            <a:ext cx="1560501" cy="1191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5400" b="1" dirty="0" smtClean="0">
                <a:solidFill>
                  <a:prstClr val="black"/>
                </a:solidFill>
                <a:latin typeface="微软雅黑"/>
              </a:rPr>
              <a:t>4</a:t>
            </a: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651190" y="2140081"/>
            <a:ext cx="842590" cy="2711669"/>
          </a:xfrm>
          <a:custGeom>
            <a:avLst/>
            <a:gdLst>
              <a:gd name="connsiteX0" fmla="*/ 7883 w 23648"/>
              <a:gd name="connsiteY0" fmla="*/ 0 h 2711669"/>
              <a:gd name="connsiteX1" fmla="*/ 23648 w 23648"/>
              <a:gd name="connsiteY1" fmla="*/ 2711669 h 2711669"/>
              <a:gd name="connsiteX0" fmla="*/ 7883 w 689041"/>
              <a:gd name="connsiteY0" fmla="*/ 0 h 2711669"/>
              <a:gd name="connsiteX1" fmla="*/ 23648 w 689041"/>
              <a:gd name="connsiteY1" fmla="*/ 2711669 h 2711669"/>
              <a:gd name="connsiteX0" fmla="*/ 0 w 780186"/>
              <a:gd name="connsiteY0" fmla="*/ 0 h 2711669"/>
              <a:gd name="connsiteX1" fmla="*/ 15765 w 780186"/>
              <a:gd name="connsiteY1" fmla="*/ 2711669 h 2711669"/>
              <a:gd name="connsiteX0" fmla="*/ 0 w 842590"/>
              <a:gd name="connsiteY0" fmla="*/ 0 h 2711669"/>
              <a:gd name="connsiteX1" fmla="*/ 15765 w 842590"/>
              <a:gd name="connsiteY1" fmla="*/ 2711669 h 271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2590" h="2711669">
                <a:moveTo>
                  <a:pt x="0" y="0"/>
                </a:moveTo>
                <a:cubicBezTo>
                  <a:pt x="842590" y="754252"/>
                  <a:pt x="780186" y="2129307"/>
                  <a:pt x="15765" y="2711669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rot="5400000">
            <a:off x="2996399" y="5614627"/>
            <a:ext cx="1151734" cy="7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41168" y="1465372"/>
            <a:ext cx="1560501" cy="1191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5400" b="1" dirty="0" smtClean="0">
                <a:solidFill>
                  <a:prstClr val="black"/>
                </a:solidFill>
                <a:latin typeface="微软雅黑"/>
              </a:rPr>
              <a:t>1</a:t>
            </a: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41168" y="2838761"/>
            <a:ext cx="1560501" cy="1191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5400" b="1" dirty="0" smtClean="0">
                <a:solidFill>
                  <a:prstClr val="black"/>
                </a:solidFill>
                <a:latin typeface="微软雅黑"/>
              </a:rPr>
              <a:t>2</a:t>
            </a: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41168" y="4212150"/>
            <a:ext cx="1560501" cy="1191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5400" b="1" dirty="0" smtClean="0">
                <a:solidFill>
                  <a:prstClr val="black"/>
                </a:solidFill>
                <a:latin typeface="微软雅黑"/>
              </a:rPr>
              <a:t>3</a:t>
            </a: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41168" y="5585539"/>
            <a:ext cx="1560501" cy="1191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5400" b="1" dirty="0" smtClean="0">
                <a:solidFill>
                  <a:prstClr val="black"/>
                </a:solidFill>
                <a:latin typeface="微软雅黑"/>
              </a:rPr>
              <a:t>4</a:t>
            </a: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934936" y="2131027"/>
            <a:ext cx="842590" cy="2711669"/>
          </a:xfrm>
          <a:custGeom>
            <a:avLst/>
            <a:gdLst>
              <a:gd name="connsiteX0" fmla="*/ 7883 w 23648"/>
              <a:gd name="connsiteY0" fmla="*/ 0 h 2711669"/>
              <a:gd name="connsiteX1" fmla="*/ 23648 w 23648"/>
              <a:gd name="connsiteY1" fmla="*/ 2711669 h 2711669"/>
              <a:gd name="connsiteX0" fmla="*/ 7883 w 689041"/>
              <a:gd name="connsiteY0" fmla="*/ 0 h 2711669"/>
              <a:gd name="connsiteX1" fmla="*/ 23648 w 689041"/>
              <a:gd name="connsiteY1" fmla="*/ 2711669 h 2711669"/>
              <a:gd name="connsiteX0" fmla="*/ 0 w 780186"/>
              <a:gd name="connsiteY0" fmla="*/ 0 h 2711669"/>
              <a:gd name="connsiteX1" fmla="*/ 15765 w 780186"/>
              <a:gd name="connsiteY1" fmla="*/ 2711669 h 2711669"/>
              <a:gd name="connsiteX0" fmla="*/ 0 w 842590"/>
              <a:gd name="connsiteY0" fmla="*/ 0 h 2711669"/>
              <a:gd name="connsiteX1" fmla="*/ 15765 w 842590"/>
              <a:gd name="connsiteY1" fmla="*/ 2711669 h 271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2590" h="2711669">
                <a:moveTo>
                  <a:pt x="0" y="0"/>
                </a:moveTo>
                <a:cubicBezTo>
                  <a:pt x="842590" y="754252"/>
                  <a:pt x="780186" y="2129307"/>
                  <a:pt x="15765" y="2711669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5280145" y="5605573"/>
            <a:ext cx="1151734" cy="7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 flipH="1">
            <a:off x="4270482" y="2078923"/>
            <a:ext cx="842590" cy="2711669"/>
          </a:xfrm>
          <a:custGeom>
            <a:avLst/>
            <a:gdLst>
              <a:gd name="connsiteX0" fmla="*/ 7883 w 23648"/>
              <a:gd name="connsiteY0" fmla="*/ 0 h 2711669"/>
              <a:gd name="connsiteX1" fmla="*/ 23648 w 23648"/>
              <a:gd name="connsiteY1" fmla="*/ 2711669 h 2711669"/>
              <a:gd name="connsiteX0" fmla="*/ 7883 w 689041"/>
              <a:gd name="connsiteY0" fmla="*/ 0 h 2711669"/>
              <a:gd name="connsiteX1" fmla="*/ 23648 w 689041"/>
              <a:gd name="connsiteY1" fmla="*/ 2711669 h 2711669"/>
              <a:gd name="connsiteX0" fmla="*/ 0 w 780186"/>
              <a:gd name="connsiteY0" fmla="*/ 0 h 2711669"/>
              <a:gd name="connsiteX1" fmla="*/ 15765 w 780186"/>
              <a:gd name="connsiteY1" fmla="*/ 2711669 h 2711669"/>
              <a:gd name="connsiteX0" fmla="*/ 0 w 842590"/>
              <a:gd name="connsiteY0" fmla="*/ 0 h 2711669"/>
              <a:gd name="connsiteX1" fmla="*/ 15765 w 842590"/>
              <a:gd name="connsiteY1" fmla="*/ 2711669 h 271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2590" h="2711669">
                <a:moveTo>
                  <a:pt x="0" y="0"/>
                </a:moveTo>
                <a:cubicBezTo>
                  <a:pt x="842590" y="754252"/>
                  <a:pt x="780186" y="2129307"/>
                  <a:pt x="15765" y="2711669"/>
                </a:cubicBezTo>
              </a:path>
            </a:pathLst>
          </a:cu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箭头连接符 24"/>
          <p:cNvCxnSpPr>
            <a:stCxn id="3" idx="0"/>
          </p:cNvCxnSpPr>
          <p:nvPr/>
        </p:nvCxnSpPr>
        <p:spPr>
          <a:xfrm flipV="1">
            <a:off x="5715009" y="3571876"/>
            <a:ext cx="3071833" cy="2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如何解决？</a:t>
            </a:r>
            <a:endParaRPr lang="zh-CN" altLang="en-US" dirty="0"/>
          </a:p>
        </p:txBody>
      </p:sp>
      <p:sp>
        <p:nvSpPr>
          <p:cNvPr id="4" name="等腰三角形 3"/>
          <p:cNvSpPr/>
          <p:nvPr/>
        </p:nvSpPr>
        <p:spPr>
          <a:xfrm rot="16200000" flipH="1">
            <a:off x="3464710" y="1107267"/>
            <a:ext cx="4857783" cy="4929224"/>
          </a:xfrm>
          <a:prstGeom prst="triangl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857884" y="3357562"/>
            <a:ext cx="42862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1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43042" y="5929330"/>
            <a:ext cx="6000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建立符合常识思维的讲述结构</a:t>
            </a:r>
          </a:p>
        </p:txBody>
      </p:sp>
      <p:sp>
        <p:nvSpPr>
          <p:cNvPr id="15" name="同心圆 14"/>
          <p:cNvSpPr/>
          <p:nvPr/>
        </p:nvSpPr>
        <p:spPr>
          <a:xfrm>
            <a:off x="4214810" y="2643182"/>
            <a:ext cx="785818" cy="1857388"/>
          </a:xfrm>
          <a:prstGeom prst="donut">
            <a:avLst>
              <a:gd name="adj" fmla="val 10678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821505" y="1107266"/>
            <a:ext cx="4857785" cy="4929222"/>
          </a:xfrm>
          <a:prstGeom prst="triangl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rot="5400000">
            <a:off x="3964777" y="5142718"/>
            <a:ext cx="1285884" cy="1588"/>
          </a:xfrm>
          <a:prstGeom prst="line">
            <a:avLst/>
          </a:prstGeom>
          <a:ln w="1016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357290" y="2500306"/>
            <a:ext cx="500066" cy="359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43042" y="3143248"/>
            <a:ext cx="500066" cy="3594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14546" y="2786058"/>
            <a:ext cx="500066" cy="3594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42976" y="4000504"/>
            <a:ext cx="500066" cy="359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28860" y="3786190"/>
            <a:ext cx="500066" cy="359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785918" y="3714752"/>
            <a:ext cx="500066" cy="3594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071670" y="4429132"/>
            <a:ext cx="500066" cy="359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00826" y="3357562"/>
            <a:ext cx="500066" cy="3594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2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43768" y="3357562"/>
            <a:ext cx="500066" cy="3594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3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7224" y="3357562"/>
            <a:ext cx="500066" cy="3594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786710" y="3357562"/>
            <a:ext cx="500066" cy="359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4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中插入</a:t>
            </a:r>
            <a:r>
              <a:rPr lang="en-US" altLang="zh-CN" dirty="0" smtClean="0"/>
              <a:t>FLASH—</a:t>
            </a:r>
            <a:r>
              <a:rPr lang="zh-CN" altLang="en-US" dirty="0" smtClean="0"/>
              <a:t>插入播放控件</a:t>
            </a:r>
            <a:endParaRPr lang="zh-CN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t="1" r="21429" b="41458"/>
          <a:stretch>
            <a:fillRect/>
          </a:stretch>
        </p:blipFill>
        <p:spPr bwMode="auto">
          <a:xfrm>
            <a:off x="357158" y="2357430"/>
            <a:ext cx="3900664" cy="2207409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 b="46741"/>
          <a:stretch>
            <a:fillRect/>
          </a:stretch>
        </p:blipFill>
        <p:spPr bwMode="auto">
          <a:xfrm>
            <a:off x="4714876" y="1643050"/>
            <a:ext cx="4064658" cy="4000528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500034" y="3643314"/>
            <a:ext cx="2988000" cy="28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播放过程中快速黑屏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248" y="2000240"/>
            <a:ext cx="3840000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2000240"/>
            <a:ext cx="384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43636" y="2500306"/>
            <a:ext cx="1571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</a:rPr>
              <a:t>B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73050" indent="-27305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kern="0" dirty="0" smtClean="0">
                <a:latin typeface="微软雅黑" pitchFamily="34" charset="-122"/>
                <a:ea typeface="微软雅黑" pitchFamily="34" charset="-122"/>
              </a:rPr>
              <a:t>关于演示的播放快捷键</a:t>
            </a:r>
            <a:endParaRPr lang="en-US" altLang="zh-CN" kern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内容占位符 3" descr="帮助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28596" y="1357298"/>
            <a:ext cx="4786346" cy="5237888"/>
          </a:xfrm>
        </p:spPr>
      </p:pic>
      <p:sp>
        <p:nvSpPr>
          <p:cNvPr id="5" name="TextBox 4"/>
          <p:cNvSpPr txBox="1"/>
          <p:nvPr/>
        </p:nvSpPr>
        <p:spPr>
          <a:xfrm>
            <a:off x="5429256" y="1571612"/>
            <a:ext cx="37862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在幻灯片放映的时候按下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【F1】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，弹出左图的菜单，牢牢记住，会很有用哦。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 descr="KeyF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2132" y="2013952"/>
            <a:ext cx="714380" cy="714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还可以使用荧光笔和橡皮擦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2000240"/>
            <a:ext cx="3400425" cy="348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自定义放映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内容占位符 3" descr="自定义播放.jpg"/>
          <p:cNvPicPr>
            <a:picLocks noGrp="1" noChangeAspect="1"/>
          </p:cNvPicPr>
          <p:nvPr>
            <p:ph idx="1"/>
          </p:nvPr>
        </p:nvPicPr>
        <p:blipFill>
          <a:blip r:embed="rId2" cstate="email"/>
          <a:stretch>
            <a:fillRect/>
          </a:stretch>
        </p:blipFill>
        <p:spPr>
          <a:xfrm>
            <a:off x="428596" y="1428736"/>
            <a:ext cx="5237540" cy="4525963"/>
          </a:xfr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929322" y="1500175"/>
            <a:ext cx="292895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同一个幻灯片，在不同的场合也许要放不同的内容，顺序也可能不一样。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indent="457200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利用自定义放映，可以定义不同的放映顺序。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indent="457200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更多详细内容请按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indent="457200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【F1】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，在搜索栏里输入“自定义放映”，点击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搜索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，您可以得到来自官方的帮助。</a:t>
            </a: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 descr="KeyF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3636" y="4000504"/>
            <a:ext cx="571504" cy="571504"/>
          </a:xfrm>
          <a:prstGeom prst="rect">
            <a:avLst/>
          </a:prstGeom>
        </p:spPr>
      </p:pic>
      <p:grpSp>
        <p:nvGrpSpPr>
          <p:cNvPr id="3" name="组合 7"/>
          <p:cNvGrpSpPr/>
          <p:nvPr/>
        </p:nvGrpSpPr>
        <p:grpSpPr>
          <a:xfrm>
            <a:off x="4714876" y="5892800"/>
            <a:ext cx="4000496" cy="965200"/>
            <a:chOff x="5143504" y="5000636"/>
            <a:chExt cx="4000496" cy="965200"/>
          </a:xfrm>
        </p:grpSpPr>
        <p:pic>
          <p:nvPicPr>
            <p:cNvPr id="9" name="图片 8" descr="搜索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5143504" y="5000636"/>
              <a:ext cx="4000496" cy="965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214942" y="5357826"/>
              <a:ext cx="1857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自定义放映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自定义放映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214422"/>
            <a:ext cx="3737945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099" y="2000240"/>
            <a:ext cx="6956845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5074" y="4214818"/>
            <a:ext cx="2357454" cy="209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6A2732-945B-445E-B81B-C5C2953B4713}" type="slidenum">
              <a:rPr lang="en-US" altLang="zh-CN"/>
              <a:pPr>
                <a:defRPr/>
              </a:pPr>
              <a:t>176</a:t>
            </a:fld>
            <a:endParaRPr lang="en-US" altLang="zh-CN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充分利用备注模式播放</a:t>
            </a:r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5563" y="1671638"/>
            <a:ext cx="4005262" cy="46751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播放时不显示备注-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42852"/>
            <a:ext cx="3286148" cy="360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 descr="播放时不显示备注-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94" y="2000240"/>
            <a:ext cx="2746272" cy="2214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 descr="播放时不显示备注--0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4143380"/>
            <a:ext cx="3145399" cy="2444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43834" y="2714620"/>
            <a:ext cx="360363" cy="376237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sp>
        <p:nvSpPr>
          <p:cNvPr id="7" name="任意多边形 6"/>
          <p:cNvSpPr/>
          <p:nvPr/>
        </p:nvSpPr>
        <p:spPr>
          <a:xfrm>
            <a:off x="2500298" y="1357298"/>
            <a:ext cx="3571900" cy="1571636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任意多边形 7"/>
          <p:cNvSpPr/>
          <p:nvPr/>
        </p:nvSpPr>
        <p:spPr>
          <a:xfrm flipH="1">
            <a:off x="5214942" y="3286124"/>
            <a:ext cx="2343160" cy="2357454"/>
          </a:xfrm>
          <a:custGeom>
            <a:avLst/>
            <a:gdLst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  <a:gd name="connsiteX0" fmla="*/ 0 w 1175657"/>
              <a:gd name="connsiteY0" fmla="*/ 0 h 1151906"/>
              <a:gd name="connsiteX1" fmla="*/ 1175657 w 1175657"/>
              <a:gd name="connsiteY1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1151906">
                <a:moveTo>
                  <a:pt x="0" y="0"/>
                </a:moveTo>
                <a:cubicBezTo>
                  <a:pt x="297847" y="607179"/>
                  <a:pt x="807421" y="950768"/>
                  <a:pt x="1175657" y="115190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50" y="1000108"/>
            <a:ext cx="360362" cy="376238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0430" y="5715016"/>
            <a:ext cx="360363" cy="374650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85786" y="57148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小技巧：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+mj-cs"/>
              </a:rPr>
              <a:t>设置备注模式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播放时不显示备注--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0309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098" name="Picture 2" descr="e78caae6b581e6849fcha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2" y="188913"/>
            <a:ext cx="8229600" cy="720000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案例：猪流感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假如你这样讲？</a:t>
            </a:r>
            <a:endParaRPr lang="zh-CN" altLang="en-US" dirty="0"/>
          </a:p>
        </p:txBody>
      </p:sp>
      <p:pic>
        <p:nvPicPr>
          <p:cNvPr id="671746" name="Picture 2" descr="e78caae6b581e6849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71546"/>
            <a:ext cx="8785256" cy="542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857224" y="3595687"/>
          <a:ext cx="7053815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5" name="矩形 74"/>
          <p:cNvSpPr/>
          <p:nvPr/>
        </p:nvSpPr>
        <p:spPr>
          <a:xfrm>
            <a:off x="892118" y="2143116"/>
            <a:ext cx="3535357" cy="2509847"/>
          </a:xfrm>
          <a:prstGeom prst="rect">
            <a:avLst/>
          </a:prstGeom>
          <a:solidFill>
            <a:schemeClr val="accent3">
              <a:alpha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设计理念</a:t>
            </a:r>
            <a:endParaRPr lang="en-US" altLang="zh-CN" sz="32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rgbClr val="380000"/>
                </a:solidFill>
                <a:latin typeface="微软雅黑" pitchFamily="34" charset="-122"/>
                <a:ea typeface="微软雅黑" pitchFamily="34" charset="-122"/>
              </a:rPr>
              <a:t>有效沟通</a:t>
            </a:r>
            <a:endParaRPr lang="en-US" altLang="zh-CN" sz="3200" b="1" dirty="0" smtClean="0">
              <a:solidFill>
                <a:srgbClr val="38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视觉模式</a:t>
            </a:r>
            <a:endParaRPr lang="en-US" altLang="zh-CN" sz="3200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设计法则</a:t>
            </a:r>
            <a:endParaRPr lang="zh-CN" altLang="en-US" sz="3200" b="1" dirty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假如你这样讲？</a:t>
            </a:r>
            <a:endParaRPr lang="zh-CN" altLang="en-US" dirty="0"/>
          </a:p>
        </p:txBody>
      </p:sp>
      <p:pic>
        <p:nvPicPr>
          <p:cNvPr id="671748" name="Picture 4" descr="e78caae6b581e6849f"/>
          <p:cNvPicPr>
            <a:picLocks noChangeAspect="1" noChangeArrowheads="1"/>
          </p:cNvPicPr>
          <p:nvPr/>
        </p:nvPicPr>
        <p:blipFill>
          <a:blip r:embed="rId2"/>
          <a:srcRect l="3571" t="4011" r="4591" b="5748"/>
          <a:stretch>
            <a:fillRect/>
          </a:stretch>
        </p:blipFill>
        <p:spPr bwMode="auto">
          <a:xfrm>
            <a:off x="714348" y="1000108"/>
            <a:ext cx="7500990" cy="5625743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322264" y="3595687"/>
          <a:ext cx="7053815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5" name="矩形 74"/>
          <p:cNvSpPr/>
          <p:nvPr/>
        </p:nvSpPr>
        <p:spPr>
          <a:xfrm>
            <a:off x="357158" y="2143116"/>
            <a:ext cx="3535357" cy="2509847"/>
          </a:xfrm>
          <a:prstGeom prst="rect">
            <a:avLst/>
          </a:prstGeom>
          <a:solidFill>
            <a:schemeClr val="accent3">
              <a:alpha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设计理念</a:t>
            </a:r>
            <a:endParaRPr lang="en-US" altLang="zh-CN" sz="32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有效沟通</a:t>
            </a:r>
            <a:endParaRPr lang="en-US" altLang="zh-CN" sz="3200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视觉模式</a:t>
            </a:r>
            <a:endParaRPr lang="en-US" altLang="zh-CN" sz="3200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rgbClr val="380000"/>
                </a:solidFill>
                <a:latin typeface="微软雅黑" pitchFamily="34" charset="-122"/>
                <a:ea typeface="微软雅黑" pitchFamily="34" charset="-122"/>
              </a:rPr>
              <a:t>设计法则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7828"/>
          <a:stretch/>
        </p:blipFill>
        <p:spPr>
          <a:xfrm>
            <a:off x="-612576" y="-75290"/>
            <a:ext cx="9756576" cy="69332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71470" y="5143512"/>
            <a:ext cx="6396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你要懂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点平面设计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清晰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="" xmlns:p14="http://schemas.microsoft.com/office/powerpoint/2010/main" val="1608261455"/>
              </p:ext>
            </p:extLst>
          </p:nvPr>
        </p:nvGraphicFramePr>
        <p:xfrm>
          <a:off x="6084168" y="0"/>
          <a:ext cx="432048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19124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散乱的几个方块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85918" y="1428736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1550" y="328612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12000" y="306900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428860" y="485776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72132" y="150017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400838" y="400050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57752" y="5357826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57554" y="1928802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43174" y="342900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500694" y="306900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852000" y="4572008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358082" y="221455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15272" y="4429132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00826" y="542926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什么是对齐？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357290" y="1428736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57290" y="328612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572000" y="342900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57290" y="5143512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852000" y="128586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852000" y="4071942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852000" y="521495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077290" y="2428868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077290" y="4286256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572000" y="221455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299925" y="270900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019925" y="164305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019925" y="3857628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19925" y="542926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一个案例</a:t>
            </a:r>
            <a:endParaRPr lang="zh-CN" altLang="en-US" dirty="0"/>
          </a:p>
        </p:txBody>
      </p:sp>
      <p:graphicFrame>
        <p:nvGraphicFramePr>
          <p:cNvPr id="492546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7799" y="1831987"/>
          <a:ext cx="4322763" cy="3240087"/>
        </p:xfrm>
        <a:graphic>
          <a:graphicData uri="http://schemas.openxmlformats.org/presentationml/2006/ole">
            <p:oleObj spid="_x0000_s492547" name="演示文稿" r:id="rId3" imgW="3877129" imgH="2906384" progId="PowerPoint.Show.12">
              <p:embed/>
            </p:oleObj>
          </a:graphicData>
        </a:graphic>
      </p:graphicFrame>
      <p:pic>
        <p:nvPicPr>
          <p:cNvPr id="4925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1156" y="1832074"/>
            <a:ext cx="432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0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630363"/>
            <a:ext cx="329565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6070" name="Rectangle 6"/>
          <p:cNvSpPr>
            <a:spLocks noChangeArrowheads="1"/>
          </p:cNvSpPr>
          <p:nvPr/>
        </p:nvSpPr>
        <p:spPr bwMode="auto">
          <a:xfrm>
            <a:off x="4357688" y="290036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图文排版是否对齐</a:t>
            </a:r>
            <a:endParaRPr lang="zh-CN" altLang="en-US" sz="2800" i="0" dirty="0">
              <a:ea typeface="微软雅黑" pitchFamily="34" charset="-122"/>
            </a:endParaRPr>
          </a:p>
        </p:txBody>
      </p:sp>
      <p:sp>
        <p:nvSpPr>
          <p:cNvPr id="856071" name="Rectangle 7"/>
          <p:cNvSpPr>
            <a:spLocks noChangeArrowheads="1"/>
          </p:cNvSpPr>
          <p:nvPr/>
        </p:nvSpPr>
        <p:spPr bwMode="auto">
          <a:xfrm>
            <a:off x="4357688" y="366871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表格正文是否对齐</a:t>
            </a:r>
            <a:endParaRPr lang="zh-CN" altLang="en-US" sz="2800" i="0" dirty="0">
              <a:ea typeface="微软雅黑" pitchFamily="34" charset="-122"/>
            </a:endParaRPr>
          </a:p>
        </p:txBody>
      </p:sp>
      <p:sp>
        <p:nvSpPr>
          <p:cNvPr id="856072" name="Rectangle 8"/>
          <p:cNvSpPr>
            <a:spLocks noChangeArrowheads="1"/>
          </p:cNvSpPr>
          <p:nvPr/>
        </p:nvSpPr>
        <p:spPr bwMode="auto">
          <a:xfrm>
            <a:off x="4357688" y="443706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页面标题是否对齐</a:t>
            </a:r>
            <a:endParaRPr lang="en-US" altLang="zh-CN" sz="2800" i="0" dirty="0">
              <a:ea typeface="微软雅黑" pitchFamily="34" charset="-122"/>
            </a:endParaRPr>
          </a:p>
        </p:txBody>
      </p:sp>
      <p:sp>
        <p:nvSpPr>
          <p:cNvPr id="856074" name="Line 10"/>
          <p:cNvSpPr>
            <a:spLocks noChangeShapeType="1"/>
          </p:cNvSpPr>
          <p:nvPr/>
        </p:nvSpPr>
        <p:spPr bwMode="auto">
          <a:xfrm>
            <a:off x="3995738" y="27908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5" name="Line 11"/>
          <p:cNvSpPr>
            <a:spLocks noChangeShapeType="1"/>
          </p:cNvSpPr>
          <p:nvPr/>
        </p:nvSpPr>
        <p:spPr bwMode="auto">
          <a:xfrm>
            <a:off x="3995738" y="354647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6" name="Line 12"/>
          <p:cNvSpPr>
            <a:spLocks noChangeShapeType="1"/>
          </p:cNvSpPr>
          <p:nvPr/>
        </p:nvSpPr>
        <p:spPr bwMode="auto">
          <a:xfrm>
            <a:off x="3995738" y="43021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7" name="TextBox 43"/>
          <p:cNvSpPr txBox="1">
            <a:spLocks noChangeArrowheads="1"/>
          </p:cNvSpPr>
          <p:nvPr/>
        </p:nvSpPr>
        <p:spPr bwMode="auto">
          <a:xfrm>
            <a:off x="1182693" y="1052513"/>
            <a:ext cx="146048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0" dirty="0" smtClean="0">
                <a:ea typeface="微软雅黑" pitchFamily="34" charset="-122"/>
              </a:rPr>
              <a:t>对齐</a:t>
            </a:r>
            <a:endParaRPr lang="zh-CN" altLang="en-US" sz="4000" b="1" i="0" dirty="0">
              <a:ea typeface="微软雅黑" pitchFamily="34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357686" y="2143116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段落间距是否对齐</a:t>
            </a:r>
            <a:endParaRPr lang="en-US" altLang="zh-CN" sz="2800" i="0" dirty="0">
              <a:ea typeface="微软雅黑" pitchFamily="34" charset="-122"/>
            </a:endParaRPr>
          </a:p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 i="0" dirty="0"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什么是聚拢？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13701" y="2857496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3701" y="3857628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71221" y="200024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13701" y="485776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14427" y="2857496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614427" y="3714752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14427" y="4572008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143108" y="2857496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143108" y="3857628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57752" y="200024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43108" y="485776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643834" y="2857496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643834" y="3714752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43834" y="4572008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857363"/>
            <a:ext cx="4319999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94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7" y="1857363"/>
            <a:ext cx="4319999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一个案例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70" name="Rectangle 6"/>
          <p:cNvSpPr>
            <a:spLocks noChangeArrowheads="1"/>
          </p:cNvSpPr>
          <p:nvPr/>
        </p:nvSpPr>
        <p:spPr bwMode="auto">
          <a:xfrm>
            <a:off x="4357688" y="290036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无关内容是否分离</a:t>
            </a:r>
            <a:endParaRPr lang="zh-CN" altLang="en-US" sz="2800" i="0" dirty="0">
              <a:ea typeface="微软雅黑" pitchFamily="34" charset="-122"/>
            </a:endParaRPr>
          </a:p>
        </p:txBody>
      </p:sp>
      <p:sp>
        <p:nvSpPr>
          <p:cNvPr id="856071" name="Rectangle 7"/>
          <p:cNvSpPr>
            <a:spLocks noChangeArrowheads="1"/>
          </p:cNvSpPr>
          <p:nvPr/>
        </p:nvSpPr>
        <p:spPr bwMode="auto">
          <a:xfrm>
            <a:off x="4357688" y="366871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段落层次是否区隔</a:t>
            </a:r>
            <a:endParaRPr lang="zh-CN" altLang="en-US" sz="2800" i="0" dirty="0">
              <a:ea typeface="微软雅黑" pitchFamily="34" charset="-122"/>
            </a:endParaRPr>
          </a:p>
        </p:txBody>
      </p:sp>
      <p:sp>
        <p:nvSpPr>
          <p:cNvPr id="856072" name="Rectangle 8"/>
          <p:cNvSpPr>
            <a:spLocks noChangeArrowheads="1"/>
          </p:cNvSpPr>
          <p:nvPr/>
        </p:nvSpPr>
        <p:spPr bwMode="auto">
          <a:xfrm>
            <a:off x="4357688" y="443706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dirty="0" smtClean="0">
                <a:ea typeface="微软雅黑" pitchFamily="34" charset="-122"/>
              </a:rPr>
              <a:t>图片文字是否协调</a:t>
            </a:r>
            <a:endParaRPr lang="en-US" altLang="zh-CN" sz="2800" dirty="0">
              <a:ea typeface="微软雅黑" pitchFamily="34" charset="-122"/>
            </a:endParaRPr>
          </a:p>
        </p:txBody>
      </p:sp>
      <p:sp>
        <p:nvSpPr>
          <p:cNvPr id="856074" name="Line 10"/>
          <p:cNvSpPr>
            <a:spLocks noChangeShapeType="1"/>
          </p:cNvSpPr>
          <p:nvPr/>
        </p:nvSpPr>
        <p:spPr bwMode="auto">
          <a:xfrm>
            <a:off x="3995738" y="27908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5" name="Line 11"/>
          <p:cNvSpPr>
            <a:spLocks noChangeShapeType="1"/>
          </p:cNvSpPr>
          <p:nvPr/>
        </p:nvSpPr>
        <p:spPr bwMode="auto">
          <a:xfrm>
            <a:off x="3995738" y="354647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6" name="Line 12"/>
          <p:cNvSpPr>
            <a:spLocks noChangeShapeType="1"/>
          </p:cNvSpPr>
          <p:nvPr/>
        </p:nvSpPr>
        <p:spPr bwMode="auto">
          <a:xfrm>
            <a:off x="3995738" y="43021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7" name="TextBox 43"/>
          <p:cNvSpPr txBox="1">
            <a:spLocks noChangeArrowheads="1"/>
          </p:cNvSpPr>
          <p:nvPr/>
        </p:nvSpPr>
        <p:spPr bwMode="auto">
          <a:xfrm>
            <a:off x="1182693" y="1052513"/>
            <a:ext cx="1460481" cy="76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0" dirty="0" smtClean="0">
                <a:ea typeface="微软雅黑" pitchFamily="34" charset="-122"/>
              </a:rPr>
              <a:t>聚拢</a:t>
            </a:r>
            <a:endParaRPr lang="zh-CN" altLang="en-US" sz="4000" b="1" i="0" dirty="0">
              <a:ea typeface="微软雅黑" pitchFamily="34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357686" y="2143116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相关内容是否汇聚</a:t>
            </a:r>
            <a:endParaRPr lang="en-US" altLang="zh-CN" sz="2800" i="0" dirty="0">
              <a:ea typeface="微软雅黑" pitchFamily="34" charset="-122"/>
            </a:endParaRPr>
          </a:p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 i="0" dirty="0">
              <a:ea typeface="微软雅黑" pitchFamily="34" charset="-122"/>
            </a:endParaRPr>
          </a:p>
        </p:txBody>
      </p:sp>
      <p:pic>
        <p:nvPicPr>
          <p:cNvPr id="14" name="图片 13" descr="SolutionPuzz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2285992"/>
            <a:ext cx="3143272" cy="235745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PPT</a:t>
            </a:r>
            <a:r>
              <a:rPr lang="zh-CN" altLang="en-US" dirty="0" smtClean="0"/>
              <a:t>的用途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650200" y="3131106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培训课件</a:t>
            </a:r>
            <a:endParaRPr lang="zh-CN" altLang="en-US" b="1" dirty="0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3175" y="1000108"/>
            <a:ext cx="2700000" cy="20250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714348" y="3059668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公司介绍</a:t>
            </a:r>
            <a:endParaRPr lang="zh-CN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682274" y="3059668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工作汇报</a:t>
            </a:r>
            <a:endParaRPr lang="zh-CN" altLang="en-US" b="1" dirty="0"/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1000108"/>
            <a:ext cx="2700000" cy="20250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图片 14" descr="工作总结.jpg"/>
          <p:cNvPicPr>
            <a:picLocks noChangeAspect="1"/>
          </p:cNvPicPr>
          <p:nvPr/>
        </p:nvPicPr>
        <p:blipFill>
          <a:blip r:embed="rId5" cstate="print"/>
          <a:srcRect r="2157" b="2892"/>
          <a:stretch>
            <a:fillRect/>
          </a:stretch>
        </p:blipFill>
        <p:spPr>
          <a:xfrm>
            <a:off x="3256895" y="1000108"/>
            <a:ext cx="2700000" cy="203077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714348" y="584575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年度规划</a:t>
            </a:r>
            <a:endParaRPr lang="zh-CN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682274" y="584575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个人简历</a:t>
            </a:r>
            <a:endParaRPr lang="zh-CN" altLang="en-US" b="1" dirty="0"/>
          </a:p>
        </p:txBody>
      </p:sp>
      <p:pic>
        <p:nvPicPr>
          <p:cNvPr id="23" name="图片 22" descr="幻灯片4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6895" y="3714752"/>
            <a:ext cx="2702400" cy="20268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图片 24" descr="幻灯片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720" y="3714752"/>
            <a:ext cx="2702400" cy="20268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6715140" y="4143380"/>
            <a:ext cx="17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CN" altLang="en-US" sz="72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什么是对比？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5875" y="1357298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85852" y="3929066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43372" y="3178967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55875" y="507207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72198" y="150017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659925" y="3929066"/>
            <a:ext cx="720000" cy="720000"/>
          </a:xfrm>
          <a:prstGeom prst="rect">
            <a:avLst/>
          </a:prstGeom>
          <a:gradFill>
            <a:gsLst>
              <a:gs pos="0">
                <a:srgbClr val="FF0000"/>
              </a:gs>
              <a:gs pos="80000">
                <a:srgbClr val="FF0000"/>
              </a:gs>
              <a:gs pos="100000">
                <a:srgbClr val="FF00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72198" y="5143512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71868" y="1785926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57488" y="328612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500694" y="270900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72000" y="507207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280992" y="1428736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358082" y="306900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352430" y="5072074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一个案例</a:t>
            </a:r>
            <a:endParaRPr lang="zh-CN" altLang="en-US" dirty="0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2562" y="1857364"/>
          <a:ext cx="4318000" cy="3238500"/>
        </p:xfrm>
        <a:graphic>
          <a:graphicData uri="http://schemas.openxmlformats.org/presentationml/2006/ole">
            <p:oleObj spid="_x0000_s493571" name="演示文稿" r:id="rId3" imgW="4951449" imgH="3427323" progId="PowerPoint.Show.12">
              <p:embed/>
            </p:oleObj>
          </a:graphicData>
        </a:graphic>
      </p:graphicFrame>
      <p:pic>
        <p:nvPicPr>
          <p:cNvPr id="4935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1857364"/>
            <a:ext cx="432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775"/>
            <a:ext cx="4845050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6070" name="Rectangle 6"/>
          <p:cNvSpPr>
            <a:spLocks noChangeArrowheads="1"/>
          </p:cNvSpPr>
          <p:nvPr/>
        </p:nvSpPr>
        <p:spPr bwMode="auto">
          <a:xfrm>
            <a:off x="4357688" y="290036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更改字号</a:t>
            </a:r>
            <a:endParaRPr lang="zh-CN" altLang="en-US" sz="2800" i="0" dirty="0">
              <a:ea typeface="微软雅黑" pitchFamily="34" charset="-122"/>
            </a:endParaRPr>
          </a:p>
        </p:txBody>
      </p:sp>
      <p:sp>
        <p:nvSpPr>
          <p:cNvPr id="856071" name="Rectangle 7"/>
          <p:cNvSpPr>
            <a:spLocks noChangeArrowheads="1"/>
          </p:cNvSpPr>
          <p:nvPr/>
        </p:nvSpPr>
        <p:spPr bwMode="auto">
          <a:xfrm>
            <a:off x="4357688" y="366871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变换颜色</a:t>
            </a:r>
            <a:endParaRPr lang="zh-CN" altLang="en-US" sz="2800" i="0" dirty="0">
              <a:ea typeface="微软雅黑" pitchFamily="34" charset="-122"/>
            </a:endParaRPr>
          </a:p>
        </p:txBody>
      </p:sp>
      <p:sp>
        <p:nvSpPr>
          <p:cNvPr id="856072" name="Rectangle 8"/>
          <p:cNvSpPr>
            <a:spLocks noChangeArrowheads="1"/>
          </p:cNvSpPr>
          <p:nvPr/>
        </p:nvSpPr>
        <p:spPr bwMode="auto">
          <a:xfrm>
            <a:off x="4357688" y="443706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endParaRPr lang="en-US" altLang="zh-CN" sz="2800" i="0" dirty="0">
              <a:ea typeface="微软雅黑" pitchFamily="34" charset="-122"/>
            </a:endParaRPr>
          </a:p>
        </p:txBody>
      </p:sp>
      <p:sp>
        <p:nvSpPr>
          <p:cNvPr id="856074" name="Line 10"/>
          <p:cNvSpPr>
            <a:spLocks noChangeShapeType="1"/>
          </p:cNvSpPr>
          <p:nvPr/>
        </p:nvSpPr>
        <p:spPr bwMode="auto">
          <a:xfrm>
            <a:off x="3995738" y="27908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5" name="Line 11"/>
          <p:cNvSpPr>
            <a:spLocks noChangeShapeType="1"/>
          </p:cNvSpPr>
          <p:nvPr/>
        </p:nvSpPr>
        <p:spPr bwMode="auto">
          <a:xfrm>
            <a:off x="3995738" y="354647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6" name="Line 12"/>
          <p:cNvSpPr>
            <a:spLocks noChangeShapeType="1"/>
          </p:cNvSpPr>
          <p:nvPr/>
        </p:nvSpPr>
        <p:spPr bwMode="auto">
          <a:xfrm>
            <a:off x="3995738" y="43021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7" name="TextBox 43"/>
          <p:cNvSpPr txBox="1">
            <a:spLocks noChangeArrowheads="1"/>
          </p:cNvSpPr>
          <p:nvPr/>
        </p:nvSpPr>
        <p:spPr bwMode="auto">
          <a:xfrm>
            <a:off x="1182693" y="1052513"/>
            <a:ext cx="1460481" cy="76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0" dirty="0" smtClean="0">
                <a:ea typeface="微软雅黑" pitchFamily="34" charset="-122"/>
              </a:rPr>
              <a:t>对比</a:t>
            </a:r>
            <a:endParaRPr lang="zh-CN" altLang="en-US" sz="4000" b="1" i="0" dirty="0">
              <a:ea typeface="微软雅黑" pitchFamily="34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357686" y="2143116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dirty="0" smtClean="0">
                <a:ea typeface="微软雅黑" pitchFamily="34" charset="-122"/>
              </a:rPr>
              <a:t>突出重点</a:t>
            </a:r>
            <a:endParaRPr lang="en-US" altLang="zh-CN" sz="2800" i="0" dirty="0">
              <a:ea typeface="微软雅黑" pitchFamily="34" charset="-122"/>
            </a:endParaRPr>
          </a:p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 i="0" dirty="0"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什么是重复？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42976" y="1285860"/>
            <a:ext cx="1440000" cy="720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contourW="25400">
            <a:bevelT w="127000" h="127000"/>
            <a:bevelB w="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2849058" y="2857496"/>
            <a:ext cx="1722942" cy="1413008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6143636" y="1214422"/>
            <a:ext cx="1440000" cy="1571636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428728" y="4786322"/>
            <a:ext cx="1080000" cy="1080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十字形 18"/>
          <p:cNvSpPr/>
          <p:nvPr/>
        </p:nvSpPr>
        <p:spPr>
          <a:xfrm>
            <a:off x="5214942" y="3429000"/>
            <a:ext cx="1080000" cy="1080000"/>
          </a:xfrm>
          <a:prstGeom prst="plu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2"/>
          <p:cNvSpPr/>
          <p:nvPr/>
        </p:nvSpPr>
        <p:spPr>
          <a:xfrm>
            <a:off x="6500826" y="4786322"/>
            <a:ext cx="1643074" cy="1643074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什么是重复？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42976" y="1285860"/>
            <a:ext cx="1440000" cy="720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contourW="25400">
            <a:bevelT w="127000" h="127000"/>
            <a:bevelB w="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2849058" y="2857496"/>
            <a:ext cx="1722942" cy="1413008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6143636" y="1214422"/>
            <a:ext cx="1440000" cy="1571636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428728" y="4786322"/>
            <a:ext cx="1080000" cy="1080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十字形 18"/>
          <p:cNvSpPr/>
          <p:nvPr/>
        </p:nvSpPr>
        <p:spPr>
          <a:xfrm>
            <a:off x="5214942" y="3429000"/>
            <a:ext cx="1080000" cy="1080000"/>
          </a:xfrm>
          <a:prstGeom prst="plu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2"/>
          <p:cNvSpPr/>
          <p:nvPr/>
        </p:nvSpPr>
        <p:spPr>
          <a:xfrm>
            <a:off x="6500826" y="4786322"/>
            <a:ext cx="1643074" cy="1643074"/>
          </a:xfrm>
          <a:prstGeom prst="star5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contourW="25400">
            <a:bevelT w="127000" h="127000"/>
            <a:bevelB w="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一个案例</a:t>
            </a:r>
            <a:endParaRPr lang="zh-CN" altLang="en-US" dirty="0"/>
          </a:p>
        </p:txBody>
      </p:sp>
      <p:pic>
        <p:nvPicPr>
          <p:cNvPr id="491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857363"/>
            <a:ext cx="432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1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857364"/>
            <a:ext cx="432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70" name="Rectangle 6"/>
          <p:cNvSpPr>
            <a:spLocks noChangeArrowheads="1"/>
          </p:cNvSpPr>
          <p:nvPr/>
        </p:nvSpPr>
        <p:spPr bwMode="auto">
          <a:xfrm>
            <a:off x="4357688" y="290036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一致的排版</a:t>
            </a:r>
            <a:endParaRPr lang="zh-CN" altLang="en-US" sz="2800" i="0" dirty="0">
              <a:ea typeface="微软雅黑" pitchFamily="34" charset="-122"/>
            </a:endParaRPr>
          </a:p>
        </p:txBody>
      </p:sp>
      <p:sp>
        <p:nvSpPr>
          <p:cNvPr id="856071" name="Rectangle 7"/>
          <p:cNvSpPr>
            <a:spLocks noChangeArrowheads="1"/>
          </p:cNvSpPr>
          <p:nvPr/>
        </p:nvSpPr>
        <p:spPr bwMode="auto">
          <a:xfrm>
            <a:off x="4357688" y="366871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一致的字体</a:t>
            </a:r>
            <a:endParaRPr lang="zh-CN" altLang="en-US" sz="2800" i="0" dirty="0">
              <a:ea typeface="微软雅黑" pitchFamily="34" charset="-122"/>
            </a:endParaRPr>
          </a:p>
        </p:txBody>
      </p:sp>
      <p:sp>
        <p:nvSpPr>
          <p:cNvPr id="856072" name="Rectangle 8"/>
          <p:cNvSpPr>
            <a:spLocks noChangeArrowheads="1"/>
          </p:cNvSpPr>
          <p:nvPr/>
        </p:nvSpPr>
        <p:spPr bwMode="auto">
          <a:xfrm>
            <a:off x="4357688" y="443706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一致的配色</a:t>
            </a:r>
            <a:endParaRPr lang="en-US" altLang="zh-CN" sz="2800" i="0" dirty="0">
              <a:ea typeface="微软雅黑" pitchFamily="34" charset="-122"/>
            </a:endParaRPr>
          </a:p>
        </p:txBody>
      </p:sp>
      <p:sp>
        <p:nvSpPr>
          <p:cNvPr id="856074" name="Line 10"/>
          <p:cNvSpPr>
            <a:spLocks noChangeShapeType="1"/>
          </p:cNvSpPr>
          <p:nvPr/>
        </p:nvSpPr>
        <p:spPr bwMode="auto">
          <a:xfrm>
            <a:off x="3995738" y="27908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5" name="Line 11"/>
          <p:cNvSpPr>
            <a:spLocks noChangeShapeType="1"/>
          </p:cNvSpPr>
          <p:nvPr/>
        </p:nvSpPr>
        <p:spPr bwMode="auto">
          <a:xfrm>
            <a:off x="3995738" y="354647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6" name="Line 12"/>
          <p:cNvSpPr>
            <a:spLocks noChangeShapeType="1"/>
          </p:cNvSpPr>
          <p:nvPr/>
        </p:nvSpPr>
        <p:spPr bwMode="auto">
          <a:xfrm>
            <a:off x="3995738" y="43021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7" name="TextBox 43"/>
          <p:cNvSpPr txBox="1">
            <a:spLocks noChangeArrowheads="1"/>
          </p:cNvSpPr>
          <p:nvPr/>
        </p:nvSpPr>
        <p:spPr bwMode="auto">
          <a:xfrm>
            <a:off x="1182693" y="1052513"/>
            <a:ext cx="1460481" cy="76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0" dirty="0" smtClean="0">
                <a:ea typeface="微软雅黑" pitchFamily="34" charset="-122"/>
              </a:rPr>
              <a:t>重复</a:t>
            </a:r>
            <a:endParaRPr lang="zh-CN" altLang="en-US" sz="4000" b="1" i="0" dirty="0">
              <a:ea typeface="微软雅黑" pitchFamily="34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357686" y="2143116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一致的模板</a:t>
            </a:r>
            <a:endParaRPr lang="en-US" altLang="zh-CN" sz="2800" i="0" dirty="0">
              <a:ea typeface="微软雅黑" pitchFamily="34" charset="-122"/>
            </a:endParaRPr>
          </a:p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 i="0" dirty="0">
              <a:ea typeface="微软雅黑" pitchFamily="34" charset="-122"/>
            </a:endParaRPr>
          </a:p>
        </p:txBody>
      </p:sp>
      <p:pic>
        <p:nvPicPr>
          <p:cNvPr id="11" name="Picture 3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925638"/>
            <a:ext cx="301942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什么是降噪？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00166" y="1428736"/>
            <a:ext cx="1440000" cy="720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contourW="25400">
            <a:bevelT w="127000" h="127000"/>
            <a:bevelB w="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2500298" y="2928934"/>
            <a:ext cx="1722942" cy="1413008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6429388" y="1214422"/>
            <a:ext cx="1440000" cy="1571636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500166" y="4857760"/>
            <a:ext cx="1080000" cy="1080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十字形 18"/>
          <p:cNvSpPr/>
          <p:nvPr/>
        </p:nvSpPr>
        <p:spPr>
          <a:xfrm>
            <a:off x="5429256" y="3643314"/>
            <a:ext cx="1080000" cy="1080000"/>
          </a:xfrm>
          <a:prstGeom prst="plu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2"/>
          <p:cNvSpPr/>
          <p:nvPr/>
        </p:nvSpPr>
        <p:spPr>
          <a:xfrm>
            <a:off x="6500826" y="4786322"/>
            <a:ext cx="1643074" cy="1643074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什么是降噪？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00166" y="1428736"/>
            <a:ext cx="1440000" cy="720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contourW="25400">
            <a:bevelT w="127000" h="127000"/>
            <a:bevelB w="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2500298" y="2928934"/>
            <a:ext cx="1722942" cy="1413008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6429388" y="1214422"/>
            <a:ext cx="1440000" cy="1571636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500166" y="4857760"/>
            <a:ext cx="1080000" cy="1080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十字形 18"/>
          <p:cNvSpPr/>
          <p:nvPr/>
        </p:nvSpPr>
        <p:spPr>
          <a:xfrm>
            <a:off x="5429256" y="3643314"/>
            <a:ext cx="1080000" cy="1080000"/>
          </a:xfrm>
          <a:prstGeom prst="plu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2"/>
          <p:cNvSpPr/>
          <p:nvPr/>
        </p:nvSpPr>
        <p:spPr>
          <a:xfrm>
            <a:off x="6500826" y="4786322"/>
            <a:ext cx="1643074" cy="1643074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357430"/>
            <a:ext cx="9144000" cy="450057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214942" y="714356"/>
            <a:ext cx="3286148" cy="164307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一个案例</a:t>
            </a:r>
            <a:endParaRPr lang="zh-CN" altLang="en-US" dirty="0"/>
          </a:p>
        </p:txBody>
      </p:sp>
      <p:pic>
        <p:nvPicPr>
          <p:cNvPr id="490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562" y="1857364"/>
            <a:ext cx="432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04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1156" y="1857364"/>
            <a:ext cx="432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74638"/>
            <a:ext cx="8258204" cy="101122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好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只有一个目标：更有效沟通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38E8C-5E99-4334-8F43-3B4BCCE7C11E}" type="slidenum">
              <a:rPr lang="en-US" altLang="zh-CN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653315" name="Picture 3"/>
          <p:cNvPicPr>
            <a:picLocks noChangeAspect="1" noChangeArrowheads="1"/>
          </p:cNvPicPr>
          <p:nvPr/>
        </p:nvPicPr>
        <p:blipFill>
          <a:blip r:embed="rId2" cstate="print"/>
          <a:srcRect t="28406" r="39746"/>
          <a:stretch>
            <a:fillRect/>
          </a:stretch>
        </p:blipFill>
        <p:spPr bwMode="auto">
          <a:xfrm>
            <a:off x="1863866" y="2500306"/>
            <a:ext cx="5416267" cy="282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1474788"/>
            <a:ext cx="27717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6070" name="Rectangle 6"/>
          <p:cNvSpPr>
            <a:spLocks noChangeArrowheads="1"/>
          </p:cNvSpPr>
          <p:nvPr/>
        </p:nvSpPr>
        <p:spPr bwMode="auto">
          <a:xfrm>
            <a:off x="4357688" y="290036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删除多余的文字</a:t>
            </a:r>
            <a:endParaRPr lang="en-US" altLang="zh-CN" sz="2800" i="0" dirty="0" smtClean="0">
              <a:ea typeface="微软雅黑" pitchFamily="34" charset="-122"/>
            </a:endParaRPr>
          </a:p>
        </p:txBody>
      </p:sp>
      <p:sp>
        <p:nvSpPr>
          <p:cNvPr id="856071" name="Rectangle 7"/>
          <p:cNvSpPr>
            <a:spLocks noChangeArrowheads="1"/>
          </p:cNvSpPr>
          <p:nvPr/>
        </p:nvSpPr>
        <p:spPr bwMode="auto">
          <a:xfrm>
            <a:off x="4357688" y="366871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删除多余的颜色</a:t>
            </a:r>
            <a:endParaRPr lang="en-US" altLang="zh-CN" sz="2800" i="0" dirty="0">
              <a:ea typeface="微软雅黑" pitchFamily="34" charset="-122"/>
            </a:endParaRPr>
          </a:p>
        </p:txBody>
      </p:sp>
      <p:sp>
        <p:nvSpPr>
          <p:cNvPr id="856072" name="Rectangle 8"/>
          <p:cNvSpPr>
            <a:spLocks noChangeArrowheads="1"/>
          </p:cNvSpPr>
          <p:nvPr/>
        </p:nvSpPr>
        <p:spPr bwMode="auto">
          <a:xfrm>
            <a:off x="4357688" y="443706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删除多余的特效</a:t>
            </a:r>
            <a:endParaRPr lang="en-US" altLang="zh-CN" sz="2800" i="0" dirty="0">
              <a:ea typeface="微软雅黑" pitchFamily="34" charset="-122"/>
            </a:endParaRPr>
          </a:p>
        </p:txBody>
      </p:sp>
      <p:sp>
        <p:nvSpPr>
          <p:cNvPr id="856074" name="Line 10"/>
          <p:cNvSpPr>
            <a:spLocks noChangeShapeType="1"/>
          </p:cNvSpPr>
          <p:nvPr/>
        </p:nvSpPr>
        <p:spPr bwMode="auto">
          <a:xfrm>
            <a:off x="3995738" y="27908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5" name="Line 11"/>
          <p:cNvSpPr>
            <a:spLocks noChangeShapeType="1"/>
          </p:cNvSpPr>
          <p:nvPr/>
        </p:nvSpPr>
        <p:spPr bwMode="auto">
          <a:xfrm>
            <a:off x="3995738" y="354647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6" name="Line 12"/>
          <p:cNvSpPr>
            <a:spLocks noChangeShapeType="1"/>
          </p:cNvSpPr>
          <p:nvPr/>
        </p:nvSpPr>
        <p:spPr bwMode="auto">
          <a:xfrm>
            <a:off x="3995738" y="43021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7" name="TextBox 43"/>
          <p:cNvSpPr txBox="1">
            <a:spLocks noChangeArrowheads="1"/>
          </p:cNvSpPr>
          <p:nvPr/>
        </p:nvSpPr>
        <p:spPr bwMode="auto">
          <a:xfrm>
            <a:off x="1182693" y="1052513"/>
            <a:ext cx="1460481" cy="76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0" dirty="0" smtClean="0">
                <a:ea typeface="微软雅黑" pitchFamily="34" charset="-122"/>
              </a:rPr>
              <a:t>降噪</a:t>
            </a:r>
            <a:endParaRPr lang="zh-CN" altLang="en-US" sz="4000" b="1" i="0" dirty="0">
              <a:ea typeface="微软雅黑" pitchFamily="34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357686" y="2143116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删除多余的背景</a:t>
            </a:r>
            <a:endParaRPr lang="en-US" altLang="zh-CN" sz="2800" i="0" dirty="0">
              <a:ea typeface="微软雅黑" pitchFamily="34" charset="-122"/>
            </a:endParaRPr>
          </a:p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 i="0" dirty="0"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什么是留白？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看看这个封面</a:t>
            </a:r>
            <a:endParaRPr lang="zh-CN" altLang="en-US" dirty="0"/>
          </a:p>
        </p:txBody>
      </p:sp>
      <p:pic>
        <p:nvPicPr>
          <p:cNvPr id="4" name="图片 3" descr="复件 企业文化（测试）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834884"/>
            <a:ext cx="432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 descr="福建移动修改案例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156" y="1857364"/>
            <a:ext cx="432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70" name="Rectangle 6"/>
          <p:cNvSpPr>
            <a:spLocks noChangeArrowheads="1"/>
          </p:cNvSpPr>
          <p:nvPr/>
        </p:nvSpPr>
        <p:spPr bwMode="auto">
          <a:xfrm>
            <a:off x="4357688" y="290036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让大脑可以思考</a:t>
            </a:r>
            <a:endParaRPr lang="en-US" altLang="zh-CN" sz="2800" i="0" dirty="0" smtClean="0">
              <a:ea typeface="微软雅黑" pitchFamily="34" charset="-122"/>
            </a:endParaRPr>
          </a:p>
        </p:txBody>
      </p:sp>
      <p:sp>
        <p:nvSpPr>
          <p:cNvPr id="856071" name="Rectangle 7"/>
          <p:cNvSpPr>
            <a:spLocks noChangeArrowheads="1"/>
          </p:cNvSpPr>
          <p:nvPr/>
        </p:nvSpPr>
        <p:spPr bwMode="auto">
          <a:xfrm>
            <a:off x="4357688" y="3668713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让眼睛可以休息</a:t>
            </a:r>
            <a:endParaRPr lang="en-US" altLang="zh-CN" sz="2800" i="0" dirty="0">
              <a:ea typeface="微软雅黑" pitchFamily="34" charset="-122"/>
            </a:endParaRPr>
          </a:p>
        </p:txBody>
      </p:sp>
      <p:sp>
        <p:nvSpPr>
          <p:cNvPr id="856074" name="Line 10"/>
          <p:cNvSpPr>
            <a:spLocks noChangeShapeType="1"/>
          </p:cNvSpPr>
          <p:nvPr/>
        </p:nvSpPr>
        <p:spPr bwMode="auto">
          <a:xfrm>
            <a:off x="3995738" y="27908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5" name="Line 11"/>
          <p:cNvSpPr>
            <a:spLocks noChangeShapeType="1"/>
          </p:cNvSpPr>
          <p:nvPr/>
        </p:nvSpPr>
        <p:spPr bwMode="auto">
          <a:xfrm>
            <a:off x="3995738" y="354647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6" name="Line 12"/>
          <p:cNvSpPr>
            <a:spLocks noChangeShapeType="1"/>
          </p:cNvSpPr>
          <p:nvPr/>
        </p:nvSpPr>
        <p:spPr bwMode="auto">
          <a:xfrm>
            <a:off x="3995738" y="4302125"/>
            <a:ext cx="42481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56077" name="TextBox 43"/>
          <p:cNvSpPr txBox="1">
            <a:spLocks noChangeArrowheads="1"/>
          </p:cNvSpPr>
          <p:nvPr/>
        </p:nvSpPr>
        <p:spPr bwMode="auto">
          <a:xfrm>
            <a:off x="1182693" y="1052513"/>
            <a:ext cx="1460481" cy="778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0" dirty="0" smtClean="0">
                <a:ea typeface="微软雅黑" pitchFamily="34" charset="-122"/>
              </a:rPr>
              <a:t>留白</a:t>
            </a:r>
            <a:endParaRPr lang="zh-CN" altLang="en-US" sz="4000" b="1" i="0" dirty="0">
              <a:ea typeface="微软雅黑" pitchFamily="34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357686" y="2143116"/>
            <a:ext cx="45354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800" i="0" dirty="0" smtClean="0">
                <a:ea typeface="微软雅黑" pitchFamily="34" charset="-122"/>
              </a:rPr>
              <a:t>让视野可以聚焦</a:t>
            </a:r>
            <a:endParaRPr lang="en-US" altLang="zh-CN" sz="2800" i="0" dirty="0">
              <a:ea typeface="微软雅黑" pitchFamily="34" charset="-122"/>
            </a:endParaRPr>
          </a:p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 i="0" dirty="0"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322264" y="3595687"/>
          <a:ext cx="7053815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5" name="矩形 74"/>
          <p:cNvSpPr/>
          <p:nvPr/>
        </p:nvSpPr>
        <p:spPr>
          <a:xfrm>
            <a:off x="1714480" y="2143116"/>
            <a:ext cx="3535357" cy="2509847"/>
          </a:xfrm>
          <a:prstGeom prst="rect">
            <a:avLst/>
          </a:prstGeom>
          <a:solidFill>
            <a:schemeClr val="accent3">
              <a:alpha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文字优化</a:t>
            </a:r>
            <a:endParaRPr lang="en-US" altLang="zh-CN" sz="32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2776"/>
            <a:ext cx="8229600" cy="48577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收听目的：听音乐，娱乐以及获取新闻信息。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收听地点：超过</a:t>
            </a:r>
            <a:r>
              <a:rPr lang="en-US" altLang="zh-CN" dirty="0"/>
              <a:t>80</a:t>
            </a:r>
            <a:r>
              <a:rPr lang="zh-CN" altLang="en-US" dirty="0"/>
              <a:t>％的白领听众在家里收听电台，还有近</a:t>
            </a:r>
            <a:r>
              <a:rPr lang="en-US" altLang="zh-CN" dirty="0"/>
              <a:t>20</a:t>
            </a:r>
            <a:r>
              <a:rPr lang="zh-CN" altLang="en-US" dirty="0"/>
              <a:t>％的白领         会在单位</a:t>
            </a:r>
            <a:r>
              <a:rPr lang="en-US" altLang="zh-CN" dirty="0"/>
              <a:t>/</a:t>
            </a:r>
            <a:r>
              <a:rPr lang="zh-CN" altLang="en-US" dirty="0"/>
              <a:t>场所收听。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收听工具：以收音机收听为主。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收听的节目类型：音乐类节目和新闻类节目是白领听众收听最多的节目类型，其中又以流行音乐节目最多。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收听频率：重度听众和中度听众居多。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收听时长：白领听众平均每天收听电台的时间长度大约为</a:t>
            </a:r>
            <a:r>
              <a:rPr lang="en-US" altLang="zh-CN" dirty="0"/>
              <a:t>72</a:t>
            </a:r>
            <a:r>
              <a:rPr lang="zh-CN" altLang="en-US" dirty="0"/>
              <a:t>分钟。</a:t>
            </a:r>
          </a:p>
          <a:p>
            <a:pPr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dirty="0"/>
              <a:t>收听时间：以早上</a:t>
            </a:r>
            <a:r>
              <a:rPr lang="en-US" altLang="zh-CN" dirty="0"/>
              <a:t>7</a:t>
            </a:r>
            <a:r>
              <a:rPr lang="zh-CN" altLang="en-US" dirty="0"/>
              <a:t>：</a:t>
            </a:r>
            <a:r>
              <a:rPr lang="en-US" altLang="zh-CN" dirty="0"/>
              <a:t>00—8</a:t>
            </a:r>
            <a:r>
              <a:rPr lang="zh-CN" altLang="en-US" dirty="0"/>
              <a:t>：</a:t>
            </a:r>
            <a:r>
              <a:rPr lang="en-US" altLang="zh-CN" dirty="0"/>
              <a:t>59</a:t>
            </a:r>
            <a:r>
              <a:rPr lang="zh-CN" altLang="en-US" dirty="0"/>
              <a:t>时间段收听的白领最多，其次是晚上</a:t>
            </a:r>
            <a:r>
              <a:rPr lang="en-US" altLang="zh-CN" dirty="0"/>
              <a:t>21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－</a:t>
            </a:r>
            <a:r>
              <a:rPr lang="en-US" altLang="zh-CN" dirty="0"/>
              <a:t>21</a:t>
            </a:r>
            <a:r>
              <a:rPr lang="zh-CN" altLang="en-US" dirty="0"/>
              <a:t>：</a:t>
            </a:r>
            <a:r>
              <a:rPr lang="en-US" altLang="zh-CN" dirty="0"/>
              <a:t>59</a:t>
            </a:r>
            <a:r>
              <a:rPr lang="zh-CN" altLang="en-US" dirty="0"/>
              <a:t>时间段。</a:t>
            </a:r>
          </a:p>
          <a:p>
            <a:pPr>
              <a:buFontTx/>
              <a:buNone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Documents and Settings\Administrator\Local Settings\Temporary Internet Files\Content.IE5\J7HKYC23\MPj04278100000[1].jpg"/>
          <p:cNvPicPr>
            <a:picLocks noChangeAspect="1" noChangeArrowheads="1"/>
          </p:cNvPicPr>
          <p:nvPr/>
        </p:nvPicPr>
        <p:blipFill>
          <a:blip r:embed="rId3" cstate="print"/>
          <a:srcRect l="834"/>
          <a:stretch>
            <a:fillRect/>
          </a:stretch>
        </p:blipFill>
        <p:spPr bwMode="auto">
          <a:xfrm>
            <a:off x="0" y="-24"/>
            <a:ext cx="9144000" cy="685802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28662" y="1142984"/>
            <a:ext cx="596507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50800" dist="50800" dir="3000000" sx="101000" sy="101000" algn="l" rotWithShape="0">
                    <a:schemeClr val="tx1">
                      <a:lumMod val="95000"/>
                      <a:lumOff val="5000"/>
                      <a:alpha val="95000"/>
                    </a:schemeClr>
                  </a:outerShdw>
                </a:effectLst>
              </a:rPr>
              <a:t>大家谈谈看了以后的感受</a:t>
            </a:r>
            <a:endParaRPr lang="zh-CN" altLang="en-US" sz="4000" b="1" dirty="0">
              <a:solidFill>
                <a:schemeClr val="bg1"/>
              </a:solidFill>
              <a:effectLst>
                <a:outerShdw blurRad="50800" dist="50800" dir="3000000" sx="101000" sy="101000" algn="l" rotWithShape="0">
                  <a:schemeClr val="tx1">
                    <a:lumMod val="95000"/>
                    <a:lumOff val="5000"/>
                    <a:alpha val="9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685800" y="1196752"/>
            <a:ext cx="7772400" cy="4248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字多可能不是你的错</a:t>
            </a:r>
            <a:endParaRPr kumimoji="0" lang="en-US" altLang="zh-CN" sz="6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但是把字堆成山</a:t>
            </a:r>
            <a:endParaRPr kumimoji="0" lang="en-US" altLang="zh-CN" sz="6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确实是</a:t>
            </a:r>
            <a:r>
              <a:rPr lang="en-US" altLang="zh-CN" sz="60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PPT</a:t>
            </a:r>
            <a:r>
              <a:rPr lang="zh-CN" altLang="en-US" sz="60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制作大忌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rot="17904443">
            <a:off x="967013" y="770204"/>
            <a:ext cx="6939868" cy="5029612"/>
          </a:xfrm>
          <a:custGeom>
            <a:avLst/>
            <a:gdLst>
              <a:gd name="connsiteX0" fmla="*/ 0 w 6357982"/>
              <a:gd name="connsiteY0" fmla="*/ 589364 h 2357454"/>
              <a:gd name="connsiteX1" fmla="*/ 5179255 w 6357982"/>
              <a:gd name="connsiteY1" fmla="*/ 589364 h 2357454"/>
              <a:gd name="connsiteX2" fmla="*/ 5179255 w 6357982"/>
              <a:gd name="connsiteY2" fmla="*/ 0 h 2357454"/>
              <a:gd name="connsiteX3" fmla="*/ 6357982 w 6357982"/>
              <a:gd name="connsiteY3" fmla="*/ 1178727 h 2357454"/>
              <a:gd name="connsiteX4" fmla="*/ 5179255 w 6357982"/>
              <a:gd name="connsiteY4" fmla="*/ 2357454 h 2357454"/>
              <a:gd name="connsiteX5" fmla="*/ 5179255 w 6357982"/>
              <a:gd name="connsiteY5" fmla="*/ 1768091 h 2357454"/>
              <a:gd name="connsiteX6" fmla="*/ 0 w 6357982"/>
              <a:gd name="connsiteY6" fmla="*/ 1768091 h 2357454"/>
              <a:gd name="connsiteX7" fmla="*/ 589364 w 6357982"/>
              <a:gd name="connsiteY7" fmla="*/ 1178727 h 2357454"/>
              <a:gd name="connsiteX8" fmla="*/ 0 w 6357982"/>
              <a:gd name="connsiteY8" fmla="*/ 589364 h 2357454"/>
              <a:gd name="connsiteX0" fmla="*/ 0 w 6440593"/>
              <a:gd name="connsiteY0" fmla="*/ 0 h 3841747"/>
              <a:gd name="connsiteX1" fmla="*/ 5261866 w 6440593"/>
              <a:gd name="connsiteY1" fmla="*/ 2073657 h 3841747"/>
              <a:gd name="connsiteX2" fmla="*/ 5261866 w 6440593"/>
              <a:gd name="connsiteY2" fmla="*/ 1484293 h 3841747"/>
              <a:gd name="connsiteX3" fmla="*/ 6440593 w 6440593"/>
              <a:gd name="connsiteY3" fmla="*/ 2663020 h 3841747"/>
              <a:gd name="connsiteX4" fmla="*/ 5261866 w 6440593"/>
              <a:gd name="connsiteY4" fmla="*/ 3841747 h 3841747"/>
              <a:gd name="connsiteX5" fmla="*/ 5261866 w 6440593"/>
              <a:gd name="connsiteY5" fmla="*/ 3252384 h 3841747"/>
              <a:gd name="connsiteX6" fmla="*/ 82611 w 6440593"/>
              <a:gd name="connsiteY6" fmla="*/ 3252384 h 3841747"/>
              <a:gd name="connsiteX7" fmla="*/ 671975 w 6440593"/>
              <a:gd name="connsiteY7" fmla="*/ 2663020 h 3841747"/>
              <a:gd name="connsiteX8" fmla="*/ 0 w 6440593"/>
              <a:gd name="connsiteY8" fmla="*/ 0 h 3841747"/>
              <a:gd name="connsiteX0" fmla="*/ 0 w 6440593"/>
              <a:gd name="connsiteY0" fmla="*/ 0 h 3841747"/>
              <a:gd name="connsiteX1" fmla="*/ 5261866 w 6440593"/>
              <a:gd name="connsiteY1" fmla="*/ 2073657 h 3841747"/>
              <a:gd name="connsiteX2" fmla="*/ 5261866 w 6440593"/>
              <a:gd name="connsiteY2" fmla="*/ 1484293 h 3841747"/>
              <a:gd name="connsiteX3" fmla="*/ 6440593 w 6440593"/>
              <a:gd name="connsiteY3" fmla="*/ 2663020 h 3841747"/>
              <a:gd name="connsiteX4" fmla="*/ 5261866 w 6440593"/>
              <a:gd name="connsiteY4" fmla="*/ 3841747 h 3841747"/>
              <a:gd name="connsiteX5" fmla="*/ 5261866 w 6440593"/>
              <a:gd name="connsiteY5" fmla="*/ 3252384 h 3841747"/>
              <a:gd name="connsiteX6" fmla="*/ 82611 w 6440593"/>
              <a:gd name="connsiteY6" fmla="*/ 3252384 h 3841747"/>
              <a:gd name="connsiteX7" fmla="*/ 1185846 w 6440593"/>
              <a:gd name="connsiteY7" fmla="*/ 1874416 h 3841747"/>
              <a:gd name="connsiteX8" fmla="*/ 0 w 6440593"/>
              <a:gd name="connsiteY8" fmla="*/ 0 h 3841747"/>
              <a:gd name="connsiteX0" fmla="*/ 53660 w 6494253"/>
              <a:gd name="connsiteY0" fmla="*/ 0 h 3841747"/>
              <a:gd name="connsiteX1" fmla="*/ 5315526 w 6494253"/>
              <a:gd name="connsiteY1" fmla="*/ 2073657 h 3841747"/>
              <a:gd name="connsiteX2" fmla="*/ 5315526 w 6494253"/>
              <a:gd name="connsiteY2" fmla="*/ 1484293 h 3841747"/>
              <a:gd name="connsiteX3" fmla="*/ 6494253 w 6494253"/>
              <a:gd name="connsiteY3" fmla="*/ 2663020 h 3841747"/>
              <a:gd name="connsiteX4" fmla="*/ 5315526 w 6494253"/>
              <a:gd name="connsiteY4" fmla="*/ 3841747 h 3841747"/>
              <a:gd name="connsiteX5" fmla="*/ 5315526 w 6494253"/>
              <a:gd name="connsiteY5" fmla="*/ 3252384 h 3841747"/>
              <a:gd name="connsiteX6" fmla="*/ 0 w 6494253"/>
              <a:gd name="connsiteY6" fmla="*/ 2936298 h 3841747"/>
              <a:gd name="connsiteX7" fmla="*/ 1239506 w 6494253"/>
              <a:gd name="connsiteY7" fmla="*/ 1874416 h 3841747"/>
              <a:gd name="connsiteX8" fmla="*/ 53660 w 6494253"/>
              <a:gd name="connsiteY8" fmla="*/ 0 h 3841747"/>
              <a:gd name="connsiteX0" fmla="*/ 53660 w 6494253"/>
              <a:gd name="connsiteY0" fmla="*/ 0 h 3841747"/>
              <a:gd name="connsiteX1" fmla="*/ 5315526 w 6494253"/>
              <a:gd name="connsiteY1" fmla="*/ 2073657 h 3841747"/>
              <a:gd name="connsiteX2" fmla="*/ 5315526 w 6494253"/>
              <a:gd name="connsiteY2" fmla="*/ 1484293 h 3841747"/>
              <a:gd name="connsiteX3" fmla="*/ 6494253 w 6494253"/>
              <a:gd name="connsiteY3" fmla="*/ 2663020 h 3841747"/>
              <a:gd name="connsiteX4" fmla="*/ 5315526 w 6494253"/>
              <a:gd name="connsiteY4" fmla="*/ 3841747 h 3841747"/>
              <a:gd name="connsiteX5" fmla="*/ 5315526 w 6494253"/>
              <a:gd name="connsiteY5" fmla="*/ 3252384 h 3841747"/>
              <a:gd name="connsiteX6" fmla="*/ 0 w 6494253"/>
              <a:gd name="connsiteY6" fmla="*/ 2936298 h 3841747"/>
              <a:gd name="connsiteX7" fmla="*/ 1239506 w 6494253"/>
              <a:gd name="connsiteY7" fmla="*/ 1874416 h 3841747"/>
              <a:gd name="connsiteX8" fmla="*/ 53660 w 6494253"/>
              <a:gd name="connsiteY8" fmla="*/ 0 h 3841747"/>
              <a:gd name="connsiteX0" fmla="*/ 53660 w 6494253"/>
              <a:gd name="connsiteY0" fmla="*/ 0 h 3841747"/>
              <a:gd name="connsiteX1" fmla="*/ 5315526 w 6494253"/>
              <a:gd name="connsiteY1" fmla="*/ 2073657 h 3841747"/>
              <a:gd name="connsiteX2" fmla="*/ 5315526 w 6494253"/>
              <a:gd name="connsiteY2" fmla="*/ 1484293 h 3841747"/>
              <a:gd name="connsiteX3" fmla="*/ 6494253 w 6494253"/>
              <a:gd name="connsiteY3" fmla="*/ 2663020 h 3841747"/>
              <a:gd name="connsiteX4" fmla="*/ 5315526 w 6494253"/>
              <a:gd name="connsiteY4" fmla="*/ 3841747 h 3841747"/>
              <a:gd name="connsiteX5" fmla="*/ 5315526 w 6494253"/>
              <a:gd name="connsiteY5" fmla="*/ 3252384 h 3841747"/>
              <a:gd name="connsiteX6" fmla="*/ 0 w 6494253"/>
              <a:gd name="connsiteY6" fmla="*/ 2936298 h 3841747"/>
              <a:gd name="connsiteX7" fmla="*/ 1239506 w 6494253"/>
              <a:gd name="connsiteY7" fmla="*/ 1874416 h 3841747"/>
              <a:gd name="connsiteX8" fmla="*/ 53660 w 6494253"/>
              <a:gd name="connsiteY8" fmla="*/ 0 h 3841747"/>
              <a:gd name="connsiteX0" fmla="*/ 53660 w 6494253"/>
              <a:gd name="connsiteY0" fmla="*/ 0 h 3841747"/>
              <a:gd name="connsiteX1" fmla="*/ 5315526 w 6494253"/>
              <a:gd name="connsiteY1" fmla="*/ 2073657 h 3841747"/>
              <a:gd name="connsiteX2" fmla="*/ 5315526 w 6494253"/>
              <a:gd name="connsiteY2" fmla="*/ 1484293 h 3841747"/>
              <a:gd name="connsiteX3" fmla="*/ 6494253 w 6494253"/>
              <a:gd name="connsiteY3" fmla="*/ 2663020 h 3841747"/>
              <a:gd name="connsiteX4" fmla="*/ 5315526 w 6494253"/>
              <a:gd name="connsiteY4" fmla="*/ 3841747 h 3841747"/>
              <a:gd name="connsiteX5" fmla="*/ 5315526 w 6494253"/>
              <a:gd name="connsiteY5" fmla="*/ 3252384 h 3841747"/>
              <a:gd name="connsiteX6" fmla="*/ 0 w 6494253"/>
              <a:gd name="connsiteY6" fmla="*/ 2936298 h 3841747"/>
              <a:gd name="connsiteX7" fmla="*/ 1239506 w 6494253"/>
              <a:gd name="connsiteY7" fmla="*/ 1874416 h 3841747"/>
              <a:gd name="connsiteX8" fmla="*/ 53660 w 6494253"/>
              <a:gd name="connsiteY8" fmla="*/ 0 h 3841747"/>
              <a:gd name="connsiteX0" fmla="*/ 53660 w 6494253"/>
              <a:gd name="connsiteY0" fmla="*/ 0 h 3841747"/>
              <a:gd name="connsiteX1" fmla="*/ 5315526 w 6494253"/>
              <a:gd name="connsiteY1" fmla="*/ 2073657 h 3841747"/>
              <a:gd name="connsiteX2" fmla="*/ 5315526 w 6494253"/>
              <a:gd name="connsiteY2" fmla="*/ 1484293 h 3841747"/>
              <a:gd name="connsiteX3" fmla="*/ 6494253 w 6494253"/>
              <a:gd name="connsiteY3" fmla="*/ 2663020 h 3841747"/>
              <a:gd name="connsiteX4" fmla="*/ 5315526 w 6494253"/>
              <a:gd name="connsiteY4" fmla="*/ 3841747 h 3841747"/>
              <a:gd name="connsiteX5" fmla="*/ 5315526 w 6494253"/>
              <a:gd name="connsiteY5" fmla="*/ 3252384 h 3841747"/>
              <a:gd name="connsiteX6" fmla="*/ 0 w 6494253"/>
              <a:gd name="connsiteY6" fmla="*/ 2936298 h 3841747"/>
              <a:gd name="connsiteX7" fmla="*/ 1239506 w 6494253"/>
              <a:gd name="connsiteY7" fmla="*/ 1874416 h 3841747"/>
              <a:gd name="connsiteX8" fmla="*/ 53660 w 6494253"/>
              <a:gd name="connsiteY8" fmla="*/ 0 h 3841747"/>
              <a:gd name="connsiteX0" fmla="*/ 245797 w 6686390"/>
              <a:gd name="connsiteY0" fmla="*/ 0 h 3841747"/>
              <a:gd name="connsiteX1" fmla="*/ 5507663 w 6686390"/>
              <a:gd name="connsiteY1" fmla="*/ 2073657 h 3841747"/>
              <a:gd name="connsiteX2" fmla="*/ 5507663 w 6686390"/>
              <a:gd name="connsiteY2" fmla="*/ 1484293 h 3841747"/>
              <a:gd name="connsiteX3" fmla="*/ 6686390 w 6686390"/>
              <a:gd name="connsiteY3" fmla="*/ 2663020 h 3841747"/>
              <a:gd name="connsiteX4" fmla="*/ 5507663 w 6686390"/>
              <a:gd name="connsiteY4" fmla="*/ 3841747 h 3841747"/>
              <a:gd name="connsiteX5" fmla="*/ 5507663 w 6686390"/>
              <a:gd name="connsiteY5" fmla="*/ 3252384 h 3841747"/>
              <a:gd name="connsiteX6" fmla="*/ 0 w 6686390"/>
              <a:gd name="connsiteY6" fmla="*/ 2322737 h 3841747"/>
              <a:gd name="connsiteX7" fmla="*/ 1431643 w 6686390"/>
              <a:gd name="connsiteY7" fmla="*/ 1874416 h 3841747"/>
              <a:gd name="connsiteX8" fmla="*/ 245797 w 6686390"/>
              <a:gd name="connsiteY8" fmla="*/ 0 h 3841747"/>
              <a:gd name="connsiteX0" fmla="*/ 96356 w 6686390"/>
              <a:gd name="connsiteY0" fmla="*/ 0 h 4318962"/>
              <a:gd name="connsiteX1" fmla="*/ 5507663 w 6686390"/>
              <a:gd name="connsiteY1" fmla="*/ 2550872 h 4318962"/>
              <a:gd name="connsiteX2" fmla="*/ 5507663 w 6686390"/>
              <a:gd name="connsiteY2" fmla="*/ 1961508 h 4318962"/>
              <a:gd name="connsiteX3" fmla="*/ 6686390 w 6686390"/>
              <a:gd name="connsiteY3" fmla="*/ 3140235 h 4318962"/>
              <a:gd name="connsiteX4" fmla="*/ 5507663 w 6686390"/>
              <a:gd name="connsiteY4" fmla="*/ 4318962 h 4318962"/>
              <a:gd name="connsiteX5" fmla="*/ 5507663 w 6686390"/>
              <a:gd name="connsiteY5" fmla="*/ 3729599 h 4318962"/>
              <a:gd name="connsiteX6" fmla="*/ 0 w 6686390"/>
              <a:gd name="connsiteY6" fmla="*/ 2799952 h 4318962"/>
              <a:gd name="connsiteX7" fmla="*/ 1431643 w 6686390"/>
              <a:gd name="connsiteY7" fmla="*/ 2351631 h 4318962"/>
              <a:gd name="connsiteX8" fmla="*/ 96356 w 6686390"/>
              <a:gd name="connsiteY8" fmla="*/ 0 h 4318962"/>
              <a:gd name="connsiteX0" fmla="*/ 245797 w 6835831"/>
              <a:gd name="connsiteY0" fmla="*/ 0 h 4318962"/>
              <a:gd name="connsiteX1" fmla="*/ 5657104 w 6835831"/>
              <a:gd name="connsiteY1" fmla="*/ 2550872 h 4318962"/>
              <a:gd name="connsiteX2" fmla="*/ 5657104 w 6835831"/>
              <a:gd name="connsiteY2" fmla="*/ 1961508 h 4318962"/>
              <a:gd name="connsiteX3" fmla="*/ 6835831 w 6835831"/>
              <a:gd name="connsiteY3" fmla="*/ 3140235 h 4318962"/>
              <a:gd name="connsiteX4" fmla="*/ 5657104 w 6835831"/>
              <a:gd name="connsiteY4" fmla="*/ 4318962 h 4318962"/>
              <a:gd name="connsiteX5" fmla="*/ 5657104 w 6835831"/>
              <a:gd name="connsiteY5" fmla="*/ 3729599 h 4318962"/>
              <a:gd name="connsiteX6" fmla="*/ 0 w 6835831"/>
              <a:gd name="connsiteY6" fmla="*/ 2322737 h 4318962"/>
              <a:gd name="connsiteX7" fmla="*/ 1581084 w 6835831"/>
              <a:gd name="connsiteY7" fmla="*/ 2351631 h 4318962"/>
              <a:gd name="connsiteX8" fmla="*/ 245797 w 6835831"/>
              <a:gd name="connsiteY8" fmla="*/ 0 h 4318962"/>
              <a:gd name="connsiteX0" fmla="*/ 245797 w 6835831"/>
              <a:gd name="connsiteY0" fmla="*/ 0 h 4318962"/>
              <a:gd name="connsiteX1" fmla="*/ 5657104 w 6835831"/>
              <a:gd name="connsiteY1" fmla="*/ 2550872 h 4318962"/>
              <a:gd name="connsiteX2" fmla="*/ 5657104 w 6835831"/>
              <a:gd name="connsiteY2" fmla="*/ 1961508 h 4318962"/>
              <a:gd name="connsiteX3" fmla="*/ 6835831 w 6835831"/>
              <a:gd name="connsiteY3" fmla="*/ 3140235 h 4318962"/>
              <a:gd name="connsiteX4" fmla="*/ 5657104 w 6835831"/>
              <a:gd name="connsiteY4" fmla="*/ 4318962 h 4318962"/>
              <a:gd name="connsiteX5" fmla="*/ 5657104 w 6835831"/>
              <a:gd name="connsiteY5" fmla="*/ 3729599 h 4318962"/>
              <a:gd name="connsiteX6" fmla="*/ 0 w 6835831"/>
              <a:gd name="connsiteY6" fmla="*/ 2322737 h 4318962"/>
              <a:gd name="connsiteX7" fmla="*/ 1542514 w 6835831"/>
              <a:gd name="connsiteY7" fmla="*/ 1989415 h 4318962"/>
              <a:gd name="connsiteX8" fmla="*/ 245797 w 6835831"/>
              <a:gd name="connsiteY8" fmla="*/ 0 h 4318962"/>
              <a:gd name="connsiteX0" fmla="*/ 245797 w 6835831"/>
              <a:gd name="connsiteY0" fmla="*/ 0 h 4318962"/>
              <a:gd name="connsiteX1" fmla="*/ 5657104 w 6835831"/>
              <a:gd name="connsiteY1" fmla="*/ 2550872 h 4318962"/>
              <a:gd name="connsiteX2" fmla="*/ 5657104 w 6835831"/>
              <a:gd name="connsiteY2" fmla="*/ 1961508 h 4318962"/>
              <a:gd name="connsiteX3" fmla="*/ 6835831 w 6835831"/>
              <a:gd name="connsiteY3" fmla="*/ 3140235 h 4318962"/>
              <a:gd name="connsiteX4" fmla="*/ 5657104 w 6835831"/>
              <a:gd name="connsiteY4" fmla="*/ 4318962 h 4318962"/>
              <a:gd name="connsiteX5" fmla="*/ 5657104 w 6835831"/>
              <a:gd name="connsiteY5" fmla="*/ 3729599 h 4318962"/>
              <a:gd name="connsiteX6" fmla="*/ 0 w 6835831"/>
              <a:gd name="connsiteY6" fmla="*/ 2322737 h 4318962"/>
              <a:gd name="connsiteX7" fmla="*/ 1542514 w 6835831"/>
              <a:gd name="connsiteY7" fmla="*/ 1989415 h 4318962"/>
              <a:gd name="connsiteX8" fmla="*/ 245797 w 6835831"/>
              <a:gd name="connsiteY8" fmla="*/ 0 h 4318962"/>
              <a:gd name="connsiteX0" fmla="*/ 245797 w 6835831"/>
              <a:gd name="connsiteY0" fmla="*/ 0 h 4318962"/>
              <a:gd name="connsiteX1" fmla="*/ 5657104 w 6835831"/>
              <a:gd name="connsiteY1" fmla="*/ 2550872 h 4318962"/>
              <a:gd name="connsiteX2" fmla="*/ 5657104 w 6835831"/>
              <a:gd name="connsiteY2" fmla="*/ 1961508 h 4318962"/>
              <a:gd name="connsiteX3" fmla="*/ 6835831 w 6835831"/>
              <a:gd name="connsiteY3" fmla="*/ 3140235 h 4318962"/>
              <a:gd name="connsiteX4" fmla="*/ 5657104 w 6835831"/>
              <a:gd name="connsiteY4" fmla="*/ 4318962 h 4318962"/>
              <a:gd name="connsiteX5" fmla="*/ 5657104 w 6835831"/>
              <a:gd name="connsiteY5" fmla="*/ 3729599 h 4318962"/>
              <a:gd name="connsiteX6" fmla="*/ 0 w 6835831"/>
              <a:gd name="connsiteY6" fmla="*/ 2322737 h 4318962"/>
              <a:gd name="connsiteX7" fmla="*/ 1542514 w 6835831"/>
              <a:gd name="connsiteY7" fmla="*/ 1989415 h 4318962"/>
              <a:gd name="connsiteX8" fmla="*/ 245797 w 6835831"/>
              <a:gd name="connsiteY8" fmla="*/ 0 h 4318962"/>
              <a:gd name="connsiteX0" fmla="*/ 245797 w 6835831"/>
              <a:gd name="connsiteY0" fmla="*/ 0 h 4318962"/>
              <a:gd name="connsiteX1" fmla="*/ 5657104 w 6835831"/>
              <a:gd name="connsiteY1" fmla="*/ 2550872 h 4318962"/>
              <a:gd name="connsiteX2" fmla="*/ 5657104 w 6835831"/>
              <a:gd name="connsiteY2" fmla="*/ 1961508 h 4318962"/>
              <a:gd name="connsiteX3" fmla="*/ 6835831 w 6835831"/>
              <a:gd name="connsiteY3" fmla="*/ 3140235 h 4318962"/>
              <a:gd name="connsiteX4" fmla="*/ 5657104 w 6835831"/>
              <a:gd name="connsiteY4" fmla="*/ 4318962 h 4318962"/>
              <a:gd name="connsiteX5" fmla="*/ 5657104 w 6835831"/>
              <a:gd name="connsiteY5" fmla="*/ 3729599 h 4318962"/>
              <a:gd name="connsiteX6" fmla="*/ 0 w 6835831"/>
              <a:gd name="connsiteY6" fmla="*/ 2322737 h 4318962"/>
              <a:gd name="connsiteX7" fmla="*/ 1542514 w 6835831"/>
              <a:gd name="connsiteY7" fmla="*/ 1989415 h 4318962"/>
              <a:gd name="connsiteX8" fmla="*/ 245797 w 6835831"/>
              <a:gd name="connsiteY8" fmla="*/ 0 h 4318962"/>
              <a:gd name="connsiteX0" fmla="*/ 245797 w 6835831"/>
              <a:gd name="connsiteY0" fmla="*/ 0 h 4318962"/>
              <a:gd name="connsiteX1" fmla="*/ 5657104 w 6835831"/>
              <a:gd name="connsiteY1" fmla="*/ 2550872 h 4318962"/>
              <a:gd name="connsiteX2" fmla="*/ 5657104 w 6835831"/>
              <a:gd name="connsiteY2" fmla="*/ 1961508 h 4318962"/>
              <a:gd name="connsiteX3" fmla="*/ 6835831 w 6835831"/>
              <a:gd name="connsiteY3" fmla="*/ 3140235 h 4318962"/>
              <a:gd name="connsiteX4" fmla="*/ 5657104 w 6835831"/>
              <a:gd name="connsiteY4" fmla="*/ 4318962 h 4318962"/>
              <a:gd name="connsiteX5" fmla="*/ 5657104 w 6835831"/>
              <a:gd name="connsiteY5" fmla="*/ 3729599 h 4318962"/>
              <a:gd name="connsiteX6" fmla="*/ 0 w 6835831"/>
              <a:gd name="connsiteY6" fmla="*/ 2322737 h 4318962"/>
              <a:gd name="connsiteX7" fmla="*/ 1406167 w 6835831"/>
              <a:gd name="connsiteY7" fmla="*/ 2032112 h 4318962"/>
              <a:gd name="connsiteX8" fmla="*/ 245797 w 6835831"/>
              <a:gd name="connsiteY8" fmla="*/ 0 h 4318962"/>
              <a:gd name="connsiteX0" fmla="*/ 0 w 6871694"/>
              <a:gd name="connsiteY0" fmla="*/ 0 h 4979347"/>
              <a:gd name="connsiteX1" fmla="*/ 5692967 w 6871694"/>
              <a:gd name="connsiteY1" fmla="*/ 3211257 h 4979347"/>
              <a:gd name="connsiteX2" fmla="*/ 5692967 w 6871694"/>
              <a:gd name="connsiteY2" fmla="*/ 2621893 h 4979347"/>
              <a:gd name="connsiteX3" fmla="*/ 6871694 w 6871694"/>
              <a:gd name="connsiteY3" fmla="*/ 3800620 h 4979347"/>
              <a:gd name="connsiteX4" fmla="*/ 5692967 w 6871694"/>
              <a:gd name="connsiteY4" fmla="*/ 4979347 h 4979347"/>
              <a:gd name="connsiteX5" fmla="*/ 5692967 w 6871694"/>
              <a:gd name="connsiteY5" fmla="*/ 4389984 h 4979347"/>
              <a:gd name="connsiteX6" fmla="*/ 35863 w 6871694"/>
              <a:gd name="connsiteY6" fmla="*/ 2983122 h 4979347"/>
              <a:gd name="connsiteX7" fmla="*/ 1442030 w 6871694"/>
              <a:gd name="connsiteY7" fmla="*/ 2692497 h 4979347"/>
              <a:gd name="connsiteX8" fmla="*/ 0 w 6871694"/>
              <a:gd name="connsiteY8" fmla="*/ 0 h 4979347"/>
              <a:gd name="connsiteX0" fmla="*/ 0 w 6871694"/>
              <a:gd name="connsiteY0" fmla="*/ 0 h 4979347"/>
              <a:gd name="connsiteX1" fmla="*/ 5692967 w 6871694"/>
              <a:gd name="connsiteY1" fmla="*/ 3211257 h 4979347"/>
              <a:gd name="connsiteX2" fmla="*/ 5692967 w 6871694"/>
              <a:gd name="connsiteY2" fmla="*/ 2621893 h 4979347"/>
              <a:gd name="connsiteX3" fmla="*/ 6871694 w 6871694"/>
              <a:gd name="connsiteY3" fmla="*/ 3800620 h 4979347"/>
              <a:gd name="connsiteX4" fmla="*/ 5692967 w 6871694"/>
              <a:gd name="connsiteY4" fmla="*/ 4979347 h 4979347"/>
              <a:gd name="connsiteX5" fmla="*/ 5692967 w 6871694"/>
              <a:gd name="connsiteY5" fmla="*/ 4389984 h 4979347"/>
              <a:gd name="connsiteX6" fmla="*/ 253477 w 6871694"/>
              <a:gd name="connsiteY6" fmla="*/ 3438988 h 4979347"/>
              <a:gd name="connsiteX7" fmla="*/ 1442030 w 6871694"/>
              <a:gd name="connsiteY7" fmla="*/ 2692497 h 4979347"/>
              <a:gd name="connsiteX8" fmla="*/ 0 w 6871694"/>
              <a:gd name="connsiteY8" fmla="*/ 0 h 4979347"/>
              <a:gd name="connsiteX0" fmla="*/ 0 w 6871694"/>
              <a:gd name="connsiteY0" fmla="*/ 0 h 4979347"/>
              <a:gd name="connsiteX1" fmla="*/ 5692967 w 6871694"/>
              <a:gd name="connsiteY1" fmla="*/ 3211257 h 4979347"/>
              <a:gd name="connsiteX2" fmla="*/ 5692967 w 6871694"/>
              <a:gd name="connsiteY2" fmla="*/ 2621893 h 4979347"/>
              <a:gd name="connsiteX3" fmla="*/ 6871694 w 6871694"/>
              <a:gd name="connsiteY3" fmla="*/ 3800620 h 4979347"/>
              <a:gd name="connsiteX4" fmla="*/ 5692967 w 6871694"/>
              <a:gd name="connsiteY4" fmla="*/ 4979347 h 4979347"/>
              <a:gd name="connsiteX5" fmla="*/ 5692967 w 6871694"/>
              <a:gd name="connsiteY5" fmla="*/ 4389984 h 4979347"/>
              <a:gd name="connsiteX6" fmla="*/ 253477 w 6871694"/>
              <a:gd name="connsiteY6" fmla="*/ 3438988 h 4979347"/>
              <a:gd name="connsiteX7" fmla="*/ 1488855 w 6871694"/>
              <a:gd name="connsiteY7" fmla="*/ 2602976 h 4979347"/>
              <a:gd name="connsiteX8" fmla="*/ 0 w 6871694"/>
              <a:gd name="connsiteY8" fmla="*/ 0 h 4979347"/>
              <a:gd name="connsiteX0" fmla="*/ 0 w 6871694"/>
              <a:gd name="connsiteY0" fmla="*/ 0 h 4979347"/>
              <a:gd name="connsiteX1" fmla="*/ 5692967 w 6871694"/>
              <a:gd name="connsiteY1" fmla="*/ 3211257 h 4979347"/>
              <a:gd name="connsiteX2" fmla="*/ 5692967 w 6871694"/>
              <a:gd name="connsiteY2" fmla="*/ 2621893 h 4979347"/>
              <a:gd name="connsiteX3" fmla="*/ 6871694 w 6871694"/>
              <a:gd name="connsiteY3" fmla="*/ 3800620 h 4979347"/>
              <a:gd name="connsiteX4" fmla="*/ 5692967 w 6871694"/>
              <a:gd name="connsiteY4" fmla="*/ 4979347 h 4979347"/>
              <a:gd name="connsiteX5" fmla="*/ 5692967 w 6871694"/>
              <a:gd name="connsiteY5" fmla="*/ 4389984 h 4979347"/>
              <a:gd name="connsiteX6" fmla="*/ 210779 w 6871694"/>
              <a:gd name="connsiteY6" fmla="*/ 3302641 h 4979347"/>
              <a:gd name="connsiteX7" fmla="*/ 1488855 w 6871694"/>
              <a:gd name="connsiteY7" fmla="*/ 2602976 h 4979347"/>
              <a:gd name="connsiteX8" fmla="*/ 0 w 6871694"/>
              <a:gd name="connsiteY8" fmla="*/ 0 h 4979347"/>
              <a:gd name="connsiteX0" fmla="*/ 0 w 6939868"/>
              <a:gd name="connsiteY0" fmla="*/ 0 h 5554834"/>
              <a:gd name="connsiteX1" fmla="*/ 5761141 w 6939868"/>
              <a:gd name="connsiteY1" fmla="*/ 3786744 h 5554834"/>
              <a:gd name="connsiteX2" fmla="*/ 5761141 w 6939868"/>
              <a:gd name="connsiteY2" fmla="*/ 3197380 h 5554834"/>
              <a:gd name="connsiteX3" fmla="*/ 6939868 w 6939868"/>
              <a:gd name="connsiteY3" fmla="*/ 4376107 h 5554834"/>
              <a:gd name="connsiteX4" fmla="*/ 5761141 w 6939868"/>
              <a:gd name="connsiteY4" fmla="*/ 5554834 h 5554834"/>
              <a:gd name="connsiteX5" fmla="*/ 5761141 w 6939868"/>
              <a:gd name="connsiteY5" fmla="*/ 4965471 h 5554834"/>
              <a:gd name="connsiteX6" fmla="*/ 278953 w 6939868"/>
              <a:gd name="connsiteY6" fmla="*/ 3878128 h 5554834"/>
              <a:gd name="connsiteX7" fmla="*/ 1557029 w 6939868"/>
              <a:gd name="connsiteY7" fmla="*/ 3178463 h 5554834"/>
              <a:gd name="connsiteX8" fmla="*/ 0 w 6939868"/>
              <a:gd name="connsiteY8" fmla="*/ 0 h 5554834"/>
              <a:gd name="connsiteX0" fmla="*/ 0 w 6939868"/>
              <a:gd name="connsiteY0" fmla="*/ 0 h 5554834"/>
              <a:gd name="connsiteX1" fmla="*/ 5761141 w 6939868"/>
              <a:gd name="connsiteY1" fmla="*/ 3786744 h 5554834"/>
              <a:gd name="connsiteX2" fmla="*/ 5761141 w 6939868"/>
              <a:gd name="connsiteY2" fmla="*/ 3197380 h 5554834"/>
              <a:gd name="connsiteX3" fmla="*/ 6939868 w 6939868"/>
              <a:gd name="connsiteY3" fmla="*/ 4376107 h 5554834"/>
              <a:gd name="connsiteX4" fmla="*/ 5761141 w 6939868"/>
              <a:gd name="connsiteY4" fmla="*/ 5554834 h 5554834"/>
              <a:gd name="connsiteX5" fmla="*/ 5761141 w 6939868"/>
              <a:gd name="connsiteY5" fmla="*/ 4965471 h 5554834"/>
              <a:gd name="connsiteX6" fmla="*/ 168082 w 6939868"/>
              <a:gd name="connsiteY6" fmla="*/ 3547446 h 5554834"/>
              <a:gd name="connsiteX7" fmla="*/ 1557029 w 6939868"/>
              <a:gd name="connsiteY7" fmla="*/ 3178463 h 5554834"/>
              <a:gd name="connsiteX8" fmla="*/ 0 w 6939868"/>
              <a:gd name="connsiteY8" fmla="*/ 0 h 5554834"/>
              <a:gd name="connsiteX0" fmla="*/ 0 w 6939868"/>
              <a:gd name="connsiteY0" fmla="*/ 0 h 5554834"/>
              <a:gd name="connsiteX1" fmla="*/ 5761141 w 6939868"/>
              <a:gd name="connsiteY1" fmla="*/ 3786744 h 5554834"/>
              <a:gd name="connsiteX2" fmla="*/ 5761141 w 6939868"/>
              <a:gd name="connsiteY2" fmla="*/ 3197380 h 5554834"/>
              <a:gd name="connsiteX3" fmla="*/ 6939868 w 6939868"/>
              <a:gd name="connsiteY3" fmla="*/ 4376107 h 5554834"/>
              <a:gd name="connsiteX4" fmla="*/ 5761141 w 6939868"/>
              <a:gd name="connsiteY4" fmla="*/ 5554834 h 5554834"/>
              <a:gd name="connsiteX5" fmla="*/ 5761141 w 6939868"/>
              <a:gd name="connsiteY5" fmla="*/ 4965471 h 5554834"/>
              <a:gd name="connsiteX6" fmla="*/ 168082 w 6939868"/>
              <a:gd name="connsiteY6" fmla="*/ 3547446 h 5554834"/>
              <a:gd name="connsiteX7" fmla="*/ 1714724 w 6939868"/>
              <a:gd name="connsiteY7" fmla="*/ 2920940 h 5554834"/>
              <a:gd name="connsiteX8" fmla="*/ 0 w 6939868"/>
              <a:gd name="connsiteY8" fmla="*/ 0 h 5554834"/>
              <a:gd name="connsiteX0" fmla="*/ 0 w 6939868"/>
              <a:gd name="connsiteY0" fmla="*/ 0 h 5554834"/>
              <a:gd name="connsiteX1" fmla="*/ 5742508 w 6939868"/>
              <a:gd name="connsiteY1" fmla="*/ 3940036 h 5554834"/>
              <a:gd name="connsiteX2" fmla="*/ 5761141 w 6939868"/>
              <a:gd name="connsiteY2" fmla="*/ 3197380 h 5554834"/>
              <a:gd name="connsiteX3" fmla="*/ 6939868 w 6939868"/>
              <a:gd name="connsiteY3" fmla="*/ 4376107 h 5554834"/>
              <a:gd name="connsiteX4" fmla="*/ 5761141 w 6939868"/>
              <a:gd name="connsiteY4" fmla="*/ 5554834 h 5554834"/>
              <a:gd name="connsiteX5" fmla="*/ 5761141 w 6939868"/>
              <a:gd name="connsiteY5" fmla="*/ 4965471 h 5554834"/>
              <a:gd name="connsiteX6" fmla="*/ 168082 w 6939868"/>
              <a:gd name="connsiteY6" fmla="*/ 3547446 h 5554834"/>
              <a:gd name="connsiteX7" fmla="*/ 1714724 w 6939868"/>
              <a:gd name="connsiteY7" fmla="*/ 2920940 h 5554834"/>
              <a:gd name="connsiteX8" fmla="*/ 0 w 6939868"/>
              <a:gd name="connsiteY8" fmla="*/ 0 h 5554834"/>
              <a:gd name="connsiteX0" fmla="*/ 0 w 6939868"/>
              <a:gd name="connsiteY0" fmla="*/ 0 h 5554834"/>
              <a:gd name="connsiteX1" fmla="*/ 5742508 w 6939868"/>
              <a:gd name="connsiteY1" fmla="*/ 3940036 h 5554834"/>
              <a:gd name="connsiteX2" fmla="*/ 5761141 w 6939868"/>
              <a:gd name="connsiteY2" fmla="*/ 3197380 h 5554834"/>
              <a:gd name="connsiteX3" fmla="*/ 6939868 w 6939868"/>
              <a:gd name="connsiteY3" fmla="*/ 4376107 h 5554834"/>
              <a:gd name="connsiteX4" fmla="*/ 5761141 w 6939868"/>
              <a:gd name="connsiteY4" fmla="*/ 5554834 h 5554834"/>
              <a:gd name="connsiteX5" fmla="*/ 5819648 w 6939868"/>
              <a:gd name="connsiteY5" fmla="*/ 4751673 h 5554834"/>
              <a:gd name="connsiteX6" fmla="*/ 168082 w 6939868"/>
              <a:gd name="connsiteY6" fmla="*/ 3547446 h 5554834"/>
              <a:gd name="connsiteX7" fmla="*/ 1714724 w 6939868"/>
              <a:gd name="connsiteY7" fmla="*/ 2920940 h 5554834"/>
              <a:gd name="connsiteX8" fmla="*/ 0 w 6939868"/>
              <a:gd name="connsiteY8" fmla="*/ 0 h 5554834"/>
              <a:gd name="connsiteX0" fmla="*/ 0 w 6939868"/>
              <a:gd name="connsiteY0" fmla="*/ 0 h 5554834"/>
              <a:gd name="connsiteX1" fmla="*/ 5742508 w 6939868"/>
              <a:gd name="connsiteY1" fmla="*/ 3940036 h 5554834"/>
              <a:gd name="connsiteX2" fmla="*/ 5761141 w 6939868"/>
              <a:gd name="connsiteY2" fmla="*/ 3197380 h 5554834"/>
              <a:gd name="connsiteX3" fmla="*/ 6939868 w 6939868"/>
              <a:gd name="connsiteY3" fmla="*/ 4376107 h 5554834"/>
              <a:gd name="connsiteX4" fmla="*/ 5761141 w 6939868"/>
              <a:gd name="connsiteY4" fmla="*/ 5554834 h 5554834"/>
              <a:gd name="connsiteX5" fmla="*/ 5751474 w 6939868"/>
              <a:gd name="connsiteY5" fmla="*/ 4775592 h 5554834"/>
              <a:gd name="connsiteX6" fmla="*/ 168082 w 6939868"/>
              <a:gd name="connsiteY6" fmla="*/ 3547446 h 5554834"/>
              <a:gd name="connsiteX7" fmla="*/ 1714724 w 6939868"/>
              <a:gd name="connsiteY7" fmla="*/ 2920940 h 5554834"/>
              <a:gd name="connsiteX8" fmla="*/ 0 w 6939868"/>
              <a:gd name="connsiteY8" fmla="*/ 0 h 5554834"/>
              <a:gd name="connsiteX0" fmla="*/ 0 w 6955830"/>
              <a:gd name="connsiteY0" fmla="*/ 0 h 5554834"/>
              <a:gd name="connsiteX1" fmla="*/ 5742508 w 6955830"/>
              <a:gd name="connsiteY1" fmla="*/ 3940036 h 5554834"/>
              <a:gd name="connsiteX2" fmla="*/ 5665369 w 6955830"/>
              <a:gd name="connsiteY2" fmla="*/ 3128398 h 5554834"/>
              <a:gd name="connsiteX3" fmla="*/ 6939868 w 6955830"/>
              <a:gd name="connsiteY3" fmla="*/ 4376107 h 5554834"/>
              <a:gd name="connsiteX4" fmla="*/ 5761141 w 6955830"/>
              <a:gd name="connsiteY4" fmla="*/ 5554834 h 5554834"/>
              <a:gd name="connsiteX5" fmla="*/ 5751474 w 6955830"/>
              <a:gd name="connsiteY5" fmla="*/ 4775592 h 5554834"/>
              <a:gd name="connsiteX6" fmla="*/ 168082 w 6955830"/>
              <a:gd name="connsiteY6" fmla="*/ 3547446 h 5554834"/>
              <a:gd name="connsiteX7" fmla="*/ 1714724 w 6955830"/>
              <a:gd name="connsiteY7" fmla="*/ 2920940 h 5554834"/>
              <a:gd name="connsiteX8" fmla="*/ 0 w 6955830"/>
              <a:gd name="connsiteY8" fmla="*/ 0 h 5554834"/>
              <a:gd name="connsiteX0" fmla="*/ 0 w 6944351"/>
              <a:gd name="connsiteY0" fmla="*/ 0 h 5635067"/>
              <a:gd name="connsiteX1" fmla="*/ 5742508 w 6944351"/>
              <a:gd name="connsiteY1" fmla="*/ 3940036 h 5635067"/>
              <a:gd name="connsiteX2" fmla="*/ 5665369 w 6944351"/>
              <a:gd name="connsiteY2" fmla="*/ 3128398 h 5635067"/>
              <a:gd name="connsiteX3" fmla="*/ 6939868 w 6944351"/>
              <a:gd name="connsiteY3" fmla="*/ 4376107 h 5635067"/>
              <a:gd name="connsiteX4" fmla="*/ 5692267 w 6944351"/>
              <a:gd name="connsiteY4" fmla="*/ 5635067 h 5635067"/>
              <a:gd name="connsiteX5" fmla="*/ 5751474 w 6944351"/>
              <a:gd name="connsiteY5" fmla="*/ 4775592 h 5635067"/>
              <a:gd name="connsiteX6" fmla="*/ 168082 w 6944351"/>
              <a:gd name="connsiteY6" fmla="*/ 3547446 h 5635067"/>
              <a:gd name="connsiteX7" fmla="*/ 1714724 w 6944351"/>
              <a:gd name="connsiteY7" fmla="*/ 2920940 h 5635067"/>
              <a:gd name="connsiteX8" fmla="*/ 0 w 6944351"/>
              <a:gd name="connsiteY8" fmla="*/ 0 h 5635067"/>
              <a:gd name="connsiteX0" fmla="*/ 0 w 6939868"/>
              <a:gd name="connsiteY0" fmla="*/ 0 h 5635067"/>
              <a:gd name="connsiteX1" fmla="*/ 5742508 w 6939868"/>
              <a:gd name="connsiteY1" fmla="*/ 3940036 h 5635067"/>
              <a:gd name="connsiteX2" fmla="*/ 5665369 w 6939868"/>
              <a:gd name="connsiteY2" fmla="*/ 3128398 h 5635067"/>
              <a:gd name="connsiteX3" fmla="*/ 6939868 w 6939868"/>
              <a:gd name="connsiteY3" fmla="*/ 4376107 h 5635067"/>
              <a:gd name="connsiteX4" fmla="*/ 5692267 w 6939868"/>
              <a:gd name="connsiteY4" fmla="*/ 5635067 h 5635067"/>
              <a:gd name="connsiteX5" fmla="*/ 5751474 w 6939868"/>
              <a:gd name="connsiteY5" fmla="*/ 4775592 h 5635067"/>
              <a:gd name="connsiteX6" fmla="*/ 168082 w 6939868"/>
              <a:gd name="connsiteY6" fmla="*/ 3547446 h 5635067"/>
              <a:gd name="connsiteX7" fmla="*/ 1714724 w 6939868"/>
              <a:gd name="connsiteY7" fmla="*/ 2920940 h 5635067"/>
              <a:gd name="connsiteX8" fmla="*/ 0 w 6939868"/>
              <a:gd name="connsiteY8" fmla="*/ 0 h 5635067"/>
              <a:gd name="connsiteX0" fmla="*/ 0 w 6939868"/>
              <a:gd name="connsiteY0" fmla="*/ 0 h 5635067"/>
              <a:gd name="connsiteX1" fmla="*/ 5742508 w 6939868"/>
              <a:gd name="connsiteY1" fmla="*/ 3940036 h 5635067"/>
              <a:gd name="connsiteX2" fmla="*/ 5665369 w 6939868"/>
              <a:gd name="connsiteY2" fmla="*/ 3128398 h 5635067"/>
              <a:gd name="connsiteX3" fmla="*/ 6939868 w 6939868"/>
              <a:gd name="connsiteY3" fmla="*/ 4376107 h 5635067"/>
              <a:gd name="connsiteX4" fmla="*/ 5692267 w 6939868"/>
              <a:gd name="connsiteY4" fmla="*/ 5635067 h 5635067"/>
              <a:gd name="connsiteX5" fmla="*/ 5751474 w 6939868"/>
              <a:gd name="connsiteY5" fmla="*/ 4775592 h 5635067"/>
              <a:gd name="connsiteX6" fmla="*/ 168082 w 6939868"/>
              <a:gd name="connsiteY6" fmla="*/ 3547446 h 5635067"/>
              <a:gd name="connsiteX7" fmla="*/ 1714724 w 6939868"/>
              <a:gd name="connsiteY7" fmla="*/ 2920940 h 5635067"/>
              <a:gd name="connsiteX8" fmla="*/ 0 w 6939868"/>
              <a:gd name="connsiteY8" fmla="*/ 0 h 563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39868" h="5635067">
                <a:moveTo>
                  <a:pt x="0" y="0"/>
                </a:moveTo>
                <a:cubicBezTo>
                  <a:pt x="1471900" y="1343728"/>
                  <a:pt x="3809905" y="3863093"/>
                  <a:pt x="5742508" y="3940036"/>
                </a:cubicBezTo>
                <a:lnTo>
                  <a:pt x="5665369" y="3128398"/>
                </a:lnTo>
                <a:lnTo>
                  <a:pt x="6939868" y="4376107"/>
                </a:lnTo>
                <a:lnTo>
                  <a:pt x="5692267" y="5635067"/>
                </a:lnTo>
                <a:lnTo>
                  <a:pt x="5751474" y="4775592"/>
                </a:lnTo>
                <a:cubicBezTo>
                  <a:pt x="3782875" y="5029073"/>
                  <a:pt x="1778692" y="4412435"/>
                  <a:pt x="168082" y="3547446"/>
                </a:cubicBezTo>
                <a:lnTo>
                  <a:pt x="1714724" y="29209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0000"/>
              </a:gs>
              <a:gs pos="100000">
                <a:schemeClr val="bg2">
                  <a:alpha val="0"/>
                </a:schemeClr>
              </a:gs>
            </a:gsLst>
            <a:lin ang="13200000" scaled="0"/>
          </a:gradFill>
          <a:ln>
            <a:noFill/>
          </a:ln>
          <a:effectLst>
            <a:outerShdw blurRad="254000" dist="63500" dir="4200000" sx="103000" sy="103000" algn="ctr" rotWithShape="0">
              <a:schemeClr val="tx1">
                <a:lumMod val="50000"/>
                <a:lumOff val="50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5984" y="192071"/>
            <a:ext cx="4316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怎么才能有效提升</a:t>
            </a:r>
            <a:endParaRPr lang="zh-CN" altLang="en-US" sz="4000" b="1" dirty="0"/>
          </a:p>
        </p:txBody>
      </p:sp>
      <p:sp>
        <p:nvSpPr>
          <p:cNvPr id="5" name="矩形 4"/>
          <p:cNvSpPr/>
          <p:nvPr/>
        </p:nvSpPr>
        <p:spPr>
          <a:xfrm>
            <a:off x="236587" y="6084313"/>
            <a:ext cx="18573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zh-CN" altLang="en-US" sz="3200" dirty="0" smtClean="0"/>
              <a:t>平淡无奇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6588224" y="188913"/>
            <a:ext cx="2304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zh-CN" altLang="en-US" sz="3200" dirty="0" smtClean="0"/>
              <a:t>平地一声雷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回顾一下“</a:t>
            </a:r>
            <a:r>
              <a:rPr lang="zh-CN" altLang="en-US" dirty="0" smtClean="0">
                <a:solidFill>
                  <a:srgbClr val="FF0000"/>
                </a:solidFill>
              </a:rPr>
              <a:t>排版</a:t>
            </a:r>
            <a:r>
              <a:rPr lang="zh-CN" altLang="en-US" dirty="0" smtClean="0"/>
              <a:t>”用到设计思维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572132" y="5829374"/>
            <a:ext cx="1214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、留白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00232" y="2328912"/>
            <a:ext cx="1214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、对齐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2132" y="2369022"/>
            <a:ext cx="12144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、聚拢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05002" y="3829110"/>
            <a:ext cx="1214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、对比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2132" y="3795739"/>
            <a:ext cx="1214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、重复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71670" y="5829374"/>
            <a:ext cx="1214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、降噪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 descr="http://www.innovatingtowin.com/innovating_to_win/images/Innovation-Synthesi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9250" y="2828978"/>
            <a:ext cx="928694" cy="854398"/>
          </a:xfrm>
          <a:prstGeom prst="rect">
            <a:avLst/>
          </a:prstGeom>
          <a:noFill/>
        </p:spPr>
      </p:pic>
      <p:pic>
        <p:nvPicPr>
          <p:cNvPr id="10" name="Picture 2" descr="http://www.innovatingtowin.com/innovating_to_win/images/Innovation-Synthes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1071546"/>
            <a:ext cx="1796237" cy="1257366"/>
          </a:xfrm>
          <a:prstGeom prst="rect">
            <a:avLst/>
          </a:prstGeom>
          <a:noFill/>
        </p:spPr>
      </p:pic>
      <p:pic>
        <p:nvPicPr>
          <p:cNvPr id="11" name="图片 10" descr="图片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7818" y="1043028"/>
            <a:ext cx="1643074" cy="1254917"/>
          </a:xfrm>
          <a:prstGeom prst="rect">
            <a:avLst/>
          </a:prstGeom>
        </p:spPr>
      </p:pic>
      <p:pic>
        <p:nvPicPr>
          <p:cNvPr id="12" name="图片 11" descr="复件 (2) 图片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7944" y="2971854"/>
            <a:ext cx="1209676" cy="799702"/>
          </a:xfrm>
          <a:prstGeom prst="rect">
            <a:avLst/>
          </a:prstGeom>
        </p:spPr>
      </p:pic>
      <p:pic>
        <p:nvPicPr>
          <p:cNvPr id="13" name="图片 12" descr="复件 图片1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4942" y="2971854"/>
            <a:ext cx="928694" cy="795367"/>
          </a:xfrm>
          <a:prstGeom prst="rect">
            <a:avLst/>
          </a:prstGeom>
        </p:spPr>
      </p:pic>
      <p:pic>
        <p:nvPicPr>
          <p:cNvPr id="14" name="图片 13" descr="复件 图片1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0727" y="2971854"/>
            <a:ext cx="928694" cy="795367"/>
          </a:xfrm>
          <a:prstGeom prst="rect">
            <a:avLst/>
          </a:prstGeom>
        </p:spPr>
      </p:pic>
      <p:pic>
        <p:nvPicPr>
          <p:cNvPr id="15" name="图片 14" descr="复件 图片1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6512" y="2971854"/>
            <a:ext cx="928694" cy="795367"/>
          </a:xfrm>
          <a:prstGeom prst="rect">
            <a:avLst/>
          </a:prstGeom>
        </p:spPr>
      </p:pic>
      <p:pic>
        <p:nvPicPr>
          <p:cNvPr id="16" name="图片 15" descr="复件 图片1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5918" y="4472052"/>
            <a:ext cx="785818" cy="673003"/>
          </a:xfrm>
          <a:prstGeom prst="rect">
            <a:avLst/>
          </a:prstGeom>
        </p:spPr>
      </p:pic>
      <p:pic>
        <p:nvPicPr>
          <p:cNvPr id="17" name="图片 16" descr="复件 (2) 图片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3042" y="5114994"/>
            <a:ext cx="1071570" cy="708402"/>
          </a:xfrm>
          <a:prstGeom prst="rect">
            <a:avLst/>
          </a:prstGeom>
        </p:spPr>
      </p:pic>
      <p:pic>
        <p:nvPicPr>
          <p:cNvPr id="18" name="图片 17" descr="复件 (3) 图片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4612" y="5114994"/>
            <a:ext cx="1080613" cy="714380"/>
          </a:xfrm>
          <a:prstGeom prst="rect">
            <a:avLst/>
          </a:prstGeom>
        </p:spPr>
      </p:pic>
      <p:pic>
        <p:nvPicPr>
          <p:cNvPr id="19" name="图片 18" descr="复件 复件 图片1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6050" y="4472052"/>
            <a:ext cx="785818" cy="673003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2571736" y="4808554"/>
            <a:ext cx="21431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10800000" flipH="1">
            <a:off x="2571736" y="5472184"/>
            <a:ext cx="21431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复件 复件 图片1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4942" y="4543490"/>
            <a:ext cx="785818" cy="67300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214942" y="4472052"/>
            <a:ext cx="2000264" cy="135732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0825" y="188913"/>
            <a:ext cx="8642350" cy="9540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法庭 听众.jpg"/>
          <p:cNvPicPr>
            <a:picLocks noChangeAspect="1"/>
          </p:cNvPicPr>
          <p:nvPr/>
        </p:nvPicPr>
        <p:blipFill>
          <a:blip r:embed="rId2" cstate="print"/>
          <a:srcRect b="21087"/>
          <a:stretch>
            <a:fillRect/>
          </a:stretch>
        </p:blipFill>
        <p:spPr>
          <a:xfrm>
            <a:off x="250825" y="1214422"/>
            <a:ext cx="8642350" cy="545466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听众看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的三大沟通障碍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Local Settings\Temporary Internet Files\Content.IE5\HM3V0SV2\MPj0422196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2190"/>
            <a:ext cx="9144000" cy="609361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006585" y="2714620"/>
            <a:ext cx="288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提高可读性</a:t>
            </a:r>
            <a:endParaRPr lang="zh-CN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47799"/>
          </a:xfrm>
        </p:spPr>
        <p:txBody>
          <a:bodyPr/>
          <a:lstStyle/>
          <a:p>
            <a:r>
              <a:rPr lang="zh-CN" altLang="en-US" dirty="0"/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4" y="1028226"/>
            <a:ext cx="8893175" cy="5472608"/>
          </a:xfrm>
        </p:spPr>
        <p:txBody>
          <a:bodyPr>
            <a:noAutofit/>
          </a:bodyPr>
          <a:lstStyle/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收听目的：听音乐，娱乐以及获取新闻信息。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收听地点：超过</a:t>
            </a:r>
            <a:r>
              <a:rPr lang="en-US" altLang="zh-CN" sz="2000" dirty="0"/>
              <a:t>80</a:t>
            </a:r>
            <a:r>
              <a:rPr lang="zh-CN" altLang="en-US" sz="2000" dirty="0"/>
              <a:t>％的白领听众在家里收听电台，还有近</a:t>
            </a:r>
            <a:r>
              <a:rPr lang="en-US" altLang="zh-CN" sz="2000" dirty="0"/>
              <a:t>20</a:t>
            </a:r>
            <a:r>
              <a:rPr lang="zh-CN" altLang="en-US" sz="2000" dirty="0"/>
              <a:t>％的</a:t>
            </a:r>
            <a:r>
              <a:rPr lang="zh-CN" altLang="en-US" sz="2000" dirty="0" smtClean="0"/>
              <a:t>白领         </a:t>
            </a:r>
            <a:r>
              <a:rPr lang="zh-CN" altLang="en-US" sz="2000" dirty="0"/>
              <a:t>会在单位</a:t>
            </a:r>
            <a:r>
              <a:rPr lang="en-US" altLang="zh-CN" sz="2000" dirty="0"/>
              <a:t>/</a:t>
            </a:r>
            <a:r>
              <a:rPr lang="zh-CN" altLang="en-US" sz="2000" dirty="0"/>
              <a:t>场所收听。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收听工具：以收音机收听为主。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收听的节目类型：音乐类节目和新闻类节目是白领听众收听最多的节目类型，其中又以流行音乐节目最多。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收听频率：重度听众和中度听众居多。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收听时长：白领听众平均每天收听电台的时间长度大约为</a:t>
            </a:r>
            <a:r>
              <a:rPr lang="en-US" altLang="zh-CN" sz="2000" dirty="0"/>
              <a:t>72</a:t>
            </a:r>
            <a:r>
              <a:rPr lang="zh-CN" altLang="en-US" sz="2000" dirty="0"/>
              <a:t>分钟。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收听时间：以早上</a:t>
            </a:r>
            <a:r>
              <a:rPr lang="en-US" altLang="zh-CN" sz="2000" dirty="0"/>
              <a:t>7</a:t>
            </a:r>
            <a:r>
              <a:rPr lang="zh-CN" altLang="en-US" sz="2000" dirty="0"/>
              <a:t>：</a:t>
            </a:r>
            <a:r>
              <a:rPr lang="en-US" altLang="zh-CN" sz="2000" dirty="0"/>
              <a:t>00—8</a:t>
            </a:r>
            <a:r>
              <a:rPr lang="zh-CN" altLang="en-US" sz="2000" dirty="0"/>
              <a:t>：</a:t>
            </a:r>
            <a:r>
              <a:rPr lang="en-US" altLang="zh-CN" sz="2000" dirty="0"/>
              <a:t>59</a:t>
            </a:r>
            <a:r>
              <a:rPr lang="zh-CN" altLang="en-US" sz="2000" dirty="0"/>
              <a:t>时间段收听的白领最多，其次是晚上</a:t>
            </a:r>
            <a:r>
              <a:rPr lang="en-US" altLang="zh-CN" sz="2000" dirty="0"/>
              <a:t>21</a:t>
            </a:r>
            <a:r>
              <a:rPr lang="zh-CN" altLang="en-US" sz="2000" dirty="0"/>
              <a:t>：</a:t>
            </a:r>
            <a:r>
              <a:rPr lang="en-US" altLang="zh-CN" sz="2000" dirty="0"/>
              <a:t>00</a:t>
            </a:r>
            <a:r>
              <a:rPr lang="zh-CN" altLang="en-US" sz="2000" dirty="0"/>
              <a:t>－</a:t>
            </a:r>
            <a:r>
              <a:rPr lang="en-US" altLang="zh-CN" sz="2000" dirty="0"/>
              <a:t>21</a:t>
            </a:r>
            <a:r>
              <a:rPr lang="zh-CN" altLang="en-US" sz="2000" dirty="0"/>
              <a:t>：</a:t>
            </a:r>
            <a:r>
              <a:rPr lang="en-US" altLang="zh-CN" sz="2000" dirty="0"/>
              <a:t>59</a:t>
            </a:r>
            <a:r>
              <a:rPr lang="zh-CN" altLang="en-US" sz="2000" dirty="0"/>
              <a:t>时间段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  <p:cxnSp>
        <p:nvCxnSpPr>
          <p:cNvPr id="3" name="直接连接符​​ 2"/>
          <p:cNvCxnSpPr/>
          <p:nvPr/>
        </p:nvCxnSpPr>
        <p:spPr bwMode="auto">
          <a:xfrm>
            <a:off x="-396552" y="1484784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连接符​​ 5"/>
          <p:cNvCxnSpPr/>
          <p:nvPr/>
        </p:nvCxnSpPr>
        <p:spPr bwMode="auto">
          <a:xfrm>
            <a:off x="-396552" y="2420888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​​ 7"/>
          <p:cNvCxnSpPr/>
          <p:nvPr/>
        </p:nvCxnSpPr>
        <p:spPr bwMode="auto">
          <a:xfrm>
            <a:off x="-396552" y="3140968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​​ 8"/>
          <p:cNvCxnSpPr/>
          <p:nvPr/>
        </p:nvCxnSpPr>
        <p:spPr bwMode="auto">
          <a:xfrm>
            <a:off x="-396552" y="4797152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​​ 9"/>
          <p:cNvCxnSpPr/>
          <p:nvPr/>
        </p:nvCxnSpPr>
        <p:spPr bwMode="auto">
          <a:xfrm>
            <a:off x="-396552" y="4077072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​​ 10"/>
          <p:cNvCxnSpPr/>
          <p:nvPr/>
        </p:nvCxnSpPr>
        <p:spPr bwMode="auto">
          <a:xfrm>
            <a:off x="-396552" y="5517232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​​ 11"/>
          <p:cNvCxnSpPr/>
          <p:nvPr/>
        </p:nvCxnSpPr>
        <p:spPr bwMode="auto">
          <a:xfrm>
            <a:off x="-396552" y="6525344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聚拢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12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2251" y="3361666"/>
            <a:ext cx="7000924" cy="330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1000108"/>
            <a:ext cx="3584178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拉开段落和段落之间的间距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34FA-C1D5-43FF-A72F-DF8CB535CBDB}" type="slidenum">
              <a:rPr lang="en-US" altLang="zh-CN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30" name="任意多边形 29"/>
          <p:cNvSpPr/>
          <p:nvPr/>
        </p:nvSpPr>
        <p:spPr>
          <a:xfrm rot="2742755" flipH="1">
            <a:off x="1059934" y="2251931"/>
            <a:ext cx="2474382" cy="847995"/>
          </a:xfrm>
          <a:custGeom>
            <a:avLst/>
            <a:gdLst>
              <a:gd name="connsiteX0" fmla="*/ 2169994 w 2169994"/>
              <a:gd name="connsiteY0" fmla="*/ 0 h 300250"/>
              <a:gd name="connsiteX1" fmla="*/ 0 w 2169994"/>
              <a:gd name="connsiteY1" fmla="*/ 300250 h 300250"/>
              <a:gd name="connsiteX0" fmla="*/ 2169994 w 2169994"/>
              <a:gd name="connsiteY0" fmla="*/ 83809 h 384059"/>
              <a:gd name="connsiteX1" fmla="*/ 0 w 2169994"/>
              <a:gd name="connsiteY1" fmla="*/ 384059 h 384059"/>
              <a:gd name="connsiteX0" fmla="*/ 2169994 w 2169994"/>
              <a:gd name="connsiteY0" fmla="*/ 83809 h 384059"/>
              <a:gd name="connsiteX1" fmla="*/ 0 w 2169994"/>
              <a:gd name="connsiteY1" fmla="*/ 384059 h 384059"/>
              <a:gd name="connsiteX0" fmla="*/ 2169994 w 2169994"/>
              <a:gd name="connsiteY0" fmla="*/ 83809 h 384059"/>
              <a:gd name="connsiteX1" fmla="*/ 0 w 2169994"/>
              <a:gd name="connsiteY1" fmla="*/ 384059 h 384059"/>
              <a:gd name="connsiteX0" fmla="*/ 2169994 w 2169994"/>
              <a:gd name="connsiteY0" fmla="*/ 176643 h 377612"/>
              <a:gd name="connsiteX1" fmla="*/ 0 w 2169994"/>
              <a:gd name="connsiteY1" fmla="*/ 377612 h 37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9994" h="377612">
                <a:moveTo>
                  <a:pt x="2169994" y="176643"/>
                </a:moveTo>
                <a:cubicBezTo>
                  <a:pt x="1368590" y="92834"/>
                  <a:pt x="715560" y="0"/>
                  <a:pt x="0" y="377612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280496" y="5783082"/>
            <a:ext cx="720000" cy="43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280496" y="6068834"/>
            <a:ext cx="720000" cy="43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云形标注 20"/>
          <p:cNvSpPr/>
          <p:nvPr/>
        </p:nvSpPr>
        <p:spPr>
          <a:xfrm>
            <a:off x="6107093" y="1000108"/>
            <a:ext cx="2786082" cy="1928826"/>
          </a:xfrm>
          <a:prstGeom prst="cloudCallout">
            <a:avLst>
              <a:gd name="adj1" fmla="val -26985"/>
              <a:gd name="adj2" fmla="val 661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好好利用下缩进和间距</a:t>
            </a:r>
            <a:endParaRPr lang="zh-CN" altLang="en-US" sz="2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286116" y="5072074"/>
            <a:ext cx="720000" cy="43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线条的渐变填充效果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00098" y="1171584"/>
            <a:ext cx="10215634" cy="158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-357222" y="5570552"/>
            <a:ext cx="10215634" cy="1588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314460"/>
            <a:ext cx="425767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连接符 9"/>
          <p:cNvCxnSpPr/>
          <p:nvPr/>
        </p:nvCxnSpPr>
        <p:spPr>
          <a:xfrm>
            <a:off x="-285784" y="6070618"/>
            <a:ext cx="10215634" cy="1588"/>
          </a:xfrm>
          <a:prstGeom prst="line">
            <a:avLst/>
          </a:prstGeom>
          <a:ln w="63500"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-357222" y="6642122"/>
            <a:ext cx="10215634" cy="1588"/>
          </a:xfrm>
          <a:prstGeom prst="line">
            <a:avLst/>
          </a:prstGeom>
          <a:ln w="63500"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tint val="44500"/>
                    <a:satMod val="16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29090" y="5202808"/>
            <a:ext cx="207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先尝试：效果一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29058" y="5702874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再尝试：效果二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29058" y="6274378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又尝试：效果三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47799"/>
          </a:xfrm>
        </p:spPr>
        <p:txBody>
          <a:bodyPr/>
          <a:lstStyle/>
          <a:p>
            <a:r>
              <a:rPr lang="zh-CN" altLang="en-US" dirty="0"/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980728"/>
            <a:ext cx="8642350" cy="5472608"/>
          </a:xfrm>
        </p:spPr>
        <p:txBody>
          <a:bodyPr>
            <a:noAutofit/>
          </a:bodyPr>
          <a:lstStyle/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收听目的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听</a:t>
            </a:r>
            <a:r>
              <a:rPr lang="zh-CN" altLang="en-US" sz="2000" dirty="0"/>
              <a:t>音乐，娱乐以及获取新闻信息。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收听地点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超过</a:t>
            </a:r>
            <a:r>
              <a:rPr lang="en-US" altLang="zh-CN" sz="2000" dirty="0"/>
              <a:t>80</a:t>
            </a:r>
            <a:r>
              <a:rPr lang="zh-CN" altLang="en-US" sz="2000" dirty="0"/>
              <a:t>％的白领听众在家里收听电台，还有近</a:t>
            </a:r>
            <a:r>
              <a:rPr lang="en-US" altLang="zh-CN" sz="2000" dirty="0"/>
              <a:t>20</a:t>
            </a:r>
            <a:r>
              <a:rPr lang="zh-CN" altLang="en-US" sz="2000" dirty="0"/>
              <a:t>％的白领         </a:t>
            </a:r>
            <a:r>
              <a:rPr lang="zh-CN" altLang="en-US" sz="2000" dirty="0" smtClean="0"/>
              <a:t>        </a:t>
            </a:r>
            <a:r>
              <a:rPr lang="en-US" altLang="zh-CN" sz="2000" dirty="0" smtClean="0"/>
              <a:t>		</a:t>
            </a:r>
            <a:r>
              <a:rPr lang="zh-CN" altLang="en-US" sz="2000" dirty="0" smtClean="0"/>
              <a:t>会</a:t>
            </a:r>
            <a:r>
              <a:rPr lang="zh-CN" altLang="en-US" sz="2000" dirty="0"/>
              <a:t>在</a:t>
            </a:r>
            <a:r>
              <a:rPr lang="zh-CN" altLang="en-US" sz="2000" dirty="0" smtClean="0"/>
              <a:t>单位</a:t>
            </a:r>
            <a:r>
              <a:rPr lang="en-US" altLang="zh-CN" sz="2000" dirty="0" smtClean="0"/>
              <a:t>/</a:t>
            </a:r>
            <a:r>
              <a:rPr lang="zh-CN" altLang="en-US" sz="2000" dirty="0"/>
              <a:t>场所收听。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收听工具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以</a:t>
            </a:r>
            <a:r>
              <a:rPr lang="zh-CN" altLang="en-US" sz="2000" dirty="0"/>
              <a:t>收音机收听为主。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 smtClean="0"/>
              <a:t>收听节目：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音乐</a:t>
            </a:r>
            <a:r>
              <a:rPr lang="zh-CN" altLang="en-US" sz="2000" dirty="0"/>
              <a:t>类节目和新闻类节目是白领听众收听最多的节目类型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		</a:t>
            </a:r>
            <a:r>
              <a:rPr lang="zh-CN" altLang="en-US" sz="2000" dirty="0" smtClean="0"/>
              <a:t>其中</a:t>
            </a:r>
            <a:r>
              <a:rPr lang="zh-CN" altLang="en-US" sz="2000" dirty="0"/>
              <a:t>又以流行音乐节目最多。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收听频率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重</a:t>
            </a:r>
            <a:r>
              <a:rPr lang="zh-CN" altLang="en-US" sz="2000" dirty="0"/>
              <a:t>度听众和中度听众居多。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收听时长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白领</a:t>
            </a:r>
            <a:r>
              <a:rPr lang="zh-CN" altLang="en-US" sz="2000" dirty="0"/>
              <a:t>听众平均每天收听电台的时间长度大约为</a:t>
            </a:r>
            <a:r>
              <a:rPr lang="en-US" altLang="zh-CN" sz="2000" dirty="0"/>
              <a:t>72</a:t>
            </a:r>
            <a:r>
              <a:rPr lang="zh-CN" altLang="en-US" sz="2000" dirty="0"/>
              <a:t>分钟。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收听时间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以</a:t>
            </a:r>
            <a:r>
              <a:rPr lang="zh-CN" altLang="en-US" sz="2000" dirty="0"/>
              <a:t>早上</a:t>
            </a:r>
            <a:r>
              <a:rPr lang="en-US" altLang="zh-CN" sz="2000" dirty="0"/>
              <a:t>7</a:t>
            </a:r>
            <a:r>
              <a:rPr lang="zh-CN" altLang="en-US" sz="2000" dirty="0"/>
              <a:t>：</a:t>
            </a:r>
            <a:r>
              <a:rPr lang="en-US" altLang="zh-CN" sz="2000" dirty="0"/>
              <a:t>00—8</a:t>
            </a:r>
            <a:r>
              <a:rPr lang="zh-CN" altLang="en-US" sz="2000" dirty="0"/>
              <a:t>：</a:t>
            </a:r>
            <a:r>
              <a:rPr lang="en-US" altLang="zh-CN" sz="2000" dirty="0"/>
              <a:t>59</a:t>
            </a:r>
            <a:r>
              <a:rPr lang="zh-CN" altLang="en-US" sz="2000" dirty="0"/>
              <a:t>时间段收听的白领最多，其次是</a:t>
            </a:r>
            <a:r>
              <a:rPr lang="zh-CN" altLang="en-US" sz="2000" dirty="0" smtClean="0"/>
              <a:t>晚上</a:t>
            </a:r>
            <a:r>
              <a:rPr lang="en-US" altLang="zh-CN" sz="2000" dirty="0" smtClean="0"/>
              <a:t>		21</a:t>
            </a:r>
            <a:r>
              <a:rPr lang="zh-CN" altLang="en-US" sz="2000" dirty="0"/>
              <a:t>：</a:t>
            </a:r>
            <a:r>
              <a:rPr lang="en-US" altLang="zh-CN" sz="2000" dirty="0"/>
              <a:t>00</a:t>
            </a:r>
            <a:r>
              <a:rPr lang="zh-CN" altLang="en-US" sz="2000" dirty="0"/>
              <a:t>－</a:t>
            </a:r>
            <a:r>
              <a:rPr lang="en-US" altLang="zh-CN" sz="2000" dirty="0"/>
              <a:t>21</a:t>
            </a:r>
            <a:r>
              <a:rPr lang="zh-CN" altLang="en-US" sz="2000" dirty="0"/>
              <a:t>：</a:t>
            </a:r>
            <a:r>
              <a:rPr lang="en-US" altLang="zh-CN" sz="2000" dirty="0"/>
              <a:t>59</a:t>
            </a:r>
            <a:r>
              <a:rPr lang="zh-CN" altLang="en-US" sz="2000" dirty="0"/>
              <a:t>时间段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  <p:cxnSp>
        <p:nvCxnSpPr>
          <p:cNvPr id="3" name="直接连接符​​ 2"/>
          <p:cNvCxnSpPr/>
          <p:nvPr/>
        </p:nvCxnSpPr>
        <p:spPr bwMode="auto">
          <a:xfrm>
            <a:off x="-396552" y="1484784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连接符​​ 5"/>
          <p:cNvCxnSpPr/>
          <p:nvPr/>
        </p:nvCxnSpPr>
        <p:spPr bwMode="auto">
          <a:xfrm>
            <a:off x="-396552" y="2420888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​​ 7"/>
          <p:cNvCxnSpPr/>
          <p:nvPr/>
        </p:nvCxnSpPr>
        <p:spPr bwMode="auto">
          <a:xfrm>
            <a:off x="-396552" y="3140968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​​ 8"/>
          <p:cNvCxnSpPr/>
          <p:nvPr/>
        </p:nvCxnSpPr>
        <p:spPr bwMode="auto">
          <a:xfrm>
            <a:off x="-396552" y="4797152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​​ 9"/>
          <p:cNvCxnSpPr/>
          <p:nvPr/>
        </p:nvCxnSpPr>
        <p:spPr bwMode="auto">
          <a:xfrm>
            <a:off x="-396552" y="4077072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​​ 10"/>
          <p:cNvCxnSpPr/>
          <p:nvPr/>
        </p:nvCxnSpPr>
        <p:spPr bwMode="auto">
          <a:xfrm>
            <a:off x="-396552" y="5517232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​​ 11"/>
          <p:cNvCxnSpPr/>
          <p:nvPr/>
        </p:nvCxnSpPr>
        <p:spPr bwMode="auto">
          <a:xfrm>
            <a:off x="-396552" y="6525344"/>
            <a:ext cx="972108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2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直接连接符​​ 3"/>
          <p:cNvCxnSpPr/>
          <p:nvPr/>
        </p:nvCxnSpPr>
        <p:spPr bwMode="auto">
          <a:xfrm>
            <a:off x="1979712" y="692696"/>
            <a:ext cx="0" cy="5976392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lumMod val="50000"/>
                    <a:alpha val="0"/>
                  </a:schemeClr>
                </a:gs>
                <a:gs pos="50000">
                  <a:schemeClr val="accent2">
                    <a:lumMod val="50000"/>
                  </a:schemeClr>
                </a:gs>
                <a:gs pos="100000">
                  <a:schemeClr val="accent2">
                    <a:lumMod val="50000"/>
                    <a:alpha val="0"/>
                  </a:schemeClr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对齐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323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​​ 11"/>
          <p:cNvSpPr/>
          <p:nvPr/>
        </p:nvSpPr>
        <p:spPr bwMode="auto">
          <a:xfrm>
            <a:off x="-396552" y="3286124"/>
            <a:ext cx="9865096" cy="756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矩形​​ 12"/>
          <p:cNvSpPr/>
          <p:nvPr/>
        </p:nvSpPr>
        <p:spPr bwMode="auto">
          <a:xfrm>
            <a:off x="-360548" y="4786322"/>
            <a:ext cx="9865096" cy="756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矩形​​ 1"/>
          <p:cNvSpPr/>
          <p:nvPr/>
        </p:nvSpPr>
        <p:spPr bwMode="auto">
          <a:xfrm>
            <a:off x="-396552" y="1815744"/>
            <a:ext cx="9865096" cy="756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9144000" cy="64779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142984"/>
            <a:ext cx="8642350" cy="5472608"/>
          </a:xfr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zh-CN" altLang="en-US" sz="2000" dirty="0"/>
              <a:t>收听目的</a:t>
            </a:r>
            <a:r>
              <a:rPr lang="en-US" altLang="zh-CN" sz="2000" dirty="0" smtClean="0"/>
              <a:t>	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听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音乐，娱乐以及获取新闻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信息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zh-CN" altLang="en-US" sz="2000" dirty="0"/>
              <a:t>收听地点</a:t>
            </a:r>
            <a:r>
              <a:rPr lang="en-US" altLang="zh-CN" sz="2000" dirty="0" smtClean="0"/>
              <a:t>	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超过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80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％的白领听众在家里收听电台，还有近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20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％的白领                 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		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会在单位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场所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收听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000" dirty="0"/>
              <a:t>收听工具</a:t>
            </a:r>
            <a:r>
              <a:rPr lang="en-US" altLang="zh-CN" sz="2000" dirty="0" smtClean="0"/>
              <a:t>	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以收音机收听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为主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zh-CN" altLang="en-US" sz="2000" dirty="0"/>
              <a:t>收听节目</a:t>
            </a:r>
            <a:r>
              <a:rPr lang="en-US" altLang="zh-CN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华文行楷" pitchFamily="2" charset="-122"/>
                <a:ea typeface="华文行楷" pitchFamily="2" charset="-122"/>
              </a:rPr>
              <a:t>	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音乐类节目和新闻类节目是白领听众收听最多的节目类型，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		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其中又以流行音乐节目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最多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zh-CN" altLang="en-US" sz="2000" dirty="0"/>
              <a:t>收听频率</a:t>
            </a:r>
            <a:r>
              <a:rPr lang="en-US" altLang="zh-CN" sz="2000" dirty="0" smtClean="0"/>
              <a:t>	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重度听众和中度听众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居多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zh-CN" altLang="en-US" sz="2000" dirty="0"/>
              <a:t>收听时长</a:t>
            </a:r>
            <a:r>
              <a:rPr lang="en-US" altLang="zh-CN" sz="2000" dirty="0" smtClean="0"/>
              <a:t>	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白领听众平均每天收听电台的时间长度大约为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72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分钟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0" indent="0">
              <a:spcBef>
                <a:spcPts val="3600"/>
              </a:spcBef>
              <a:buNone/>
            </a:pPr>
            <a:r>
              <a:rPr lang="zh-CN" altLang="en-US" sz="2000" dirty="0"/>
              <a:t>收听时间</a:t>
            </a:r>
            <a:r>
              <a:rPr lang="en-US" altLang="zh-CN" sz="2000" dirty="0" smtClean="0"/>
              <a:t>	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以早上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00—8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59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时间段收听的白领最多，其次是晚上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		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	21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00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－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21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59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时间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段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直接连接符​​ 3"/>
          <p:cNvCxnSpPr/>
          <p:nvPr/>
        </p:nvCxnSpPr>
        <p:spPr bwMode="auto">
          <a:xfrm>
            <a:off x="1835696" y="692696"/>
            <a:ext cx="0" cy="5976392"/>
          </a:xfrm>
          <a:prstGeom prst="lin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2">
                    <a:lumMod val="50000"/>
                    <a:alpha val="0"/>
                  </a:schemeClr>
                </a:gs>
                <a:gs pos="50000">
                  <a:schemeClr val="accent2">
                    <a:lumMod val="50000"/>
                  </a:schemeClr>
                </a:gs>
                <a:gs pos="100000">
                  <a:schemeClr val="accent2">
                    <a:lumMod val="50000"/>
                    <a:alpha val="0"/>
                  </a:schemeClr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对比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8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文本背景色的填充</a:t>
            </a:r>
            <a:endParaRPr lang="zh-CN" altLang="en-US" dirty="0"/>
          </a:p>
        </p:txBody>
      </p:sp>
      <p:grpSp>
        <p:nvGrpSpPr>
          <p:cNvPr id="2" name="组合 16"/>
          <p:cNvGrpSpPr/>
          <p:nvPr/>
        </p:nvGrpSpPr>
        <p:grpSpPr>
          <a:xfrm>
            <a:off x="500034" y="2753021"/>
            <a:ext cx="3705228" cy="2470152"/>
            <a:chOff x="1295400" y="1447800"/>
            <a:chExt cx="6400800" cy="4267200"/>
          </a:xfrm>
        </p:grpSpPr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295400" y="1447800"/>
              <a:ext cx="6400800" cy="4267200"/>
            </a:xfrm>
            <a:prstGeom prst="rect">
              <a:avLst/>
            </a:prstGeom>
            <a:solidFill>
              <a:srgbClr val="FC292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615440" y="2626895"/>
              <a:ext cx="5867400" cy="19090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66FF33"/>
                  </a:solidFill>
                  <a:latin typeface="Arial Black"/>
                </a:rPr>
                <a:t>Lots of people can’t read this –</a:t>
              </a:r>
            </a:p>
            <a:p>
              <a:pPr algn="ctr"/>
              <a:r>
                <a:rPr lang="en-US" altLang="zh-CN" sz="36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66FF33"/>
                  </a:solidFill>
                  <a:latin typeface="Arial Black"/>
                </a:rPr>
                <a:t>and even if they could, </a:t>
              </a:r>
            </a:p>
            <a:p>
              <a:pPr algn="ctr"/>
              <a:r>
                <a:rPr lang="en-US" altLang="zh-CN" sz="36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66FF33"/>
                  </a:solidFill>
                  <a:latin typeface="Arial Black"/>
                </a:rPr>
                <a:t>it makes your eyes hurt.</a:t>
              </a:r>
              <a:endParaRPr lang="zh-CN" altLang="en-US" sz="3600" kern="10" dirty="0">
                <a:ln w="9525">
                  <a:noFill/>
                  <a:round/>
                  <a:headEnd/>
                  <a:tailEnd/>
                </a:ln>
                <a:solidFill>
                  <a:srgbClr val="66FF33"/>
                </a:solidFill>
                <a:latin typeface="Arial Black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142976" y="5396227"/>
            <a:ext cx="257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避免刺眼的颜色</a:t>
            </a:r>
            <a:endParaRPr lang="zh-CN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071538" y="1214422"/>
            <a:ext cx="7000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方法一：给大标题文本框填充一个颜色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algn="ctr"/>
            <a:r>
              <a:rPr lang="zh-CN" altLang="en-US" sz="2400" dirty="0" smtClean="0"/>
              <a:t>方法二：在文字后面增加一个矩形色块</a:t>
            </a:r>
            <a:endParaRPr lang="en-US" altLang="zh-CN" sz="2400" dirty="0" smtClean="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924534" y="2753022"/>
            <a:ext cx="3505118" cy="2461928"/>
            <a:chOff x="0" y="336"/>
            <a:chExt cx="5760" cy="3984"/>
          </a:xfrm>
        </p:grpSpPr>
        <p:pic>
          <p:nvPicPr>
            <p:cNvPr id="21" name="Picture 10" descr="MPj03996250000[1]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0" y="336"/>
              <a:ext cx="5760" cy="3984"/>
            </a:xfrm>
            <a:prstGeom prst="rect">
              <a:avLst/>
            </a:prstGeom>
            <a:noFill/>
          </p:spPr>
        </p:pic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240" y="1440"/>
              <a:ext cx="5280" cy="1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itchFamily="34" charset="0"/>
                </a:rPr>
                <a:t>Other combinations are just as bad!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500726" y="5357826"/>
            <a:ext cx="257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避免接近的颜色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总结制作技巧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642910" y="1285860"/>
          <a:ext cx="7929618" cy="478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81075"/>
            <a:ext cx="8642350" cy="5472113"/>
          </a:xfrm>
        </p:spPr>
        <p:txBody>
          <a:bodyPr>
            <a:noAutofit/>
          </a:bodyPr>
          <a:lstStyle/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收听目的：听音乐，娱乐以及获取新闻信息。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收听地点：超过</a:t>
            </a:r>
            <a:r>
              <a:rPr lang="en-US" altLang="zh-CN" sz="2000" dirty="0"/>
              <a:t>80</a:t>
            </a:r>
            <a:r>
              <a:rPr lang="zh-CN" altLang="en-US" sz="2000" dirty="0"/>
              <a:t>％的白领听众在家里收听电台，还有近</a:t>
            </a:r>
            <a:r>
              <a:rPr lang="en-US" altLang="zh-CN" sz="2000" dirty="0"/>
              <a:t>20</a:t>
            </a:r>
            <a:r>
              <a:rPr lang="zh-CN" altLang="en-US" sz="2000" dirty="0"/>
              <a:t>％的白领         会在单位</a:t>
            </a:r>
            <a:r>
              <a:rPr lang="en-US" altLang="zh-CN" sz="2000" dirty="0"/>
              <a:t>/</a:t>
            </a:r>
            <a:r>
              <a:rPr lang="zh-CN" altLang="en-US" sz="2000" dirty="0"/>
              <a:t>场所收听。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收听工具：以收音机收听为主。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收听的节目类型：音乐类节目和新闻类节目是白领听众收听最多的节目类型，其中又以流行音乐节目最多。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收听频率：重度听众和中度听众居多。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收听时长：白领听众平均每天收听电台的时间长度大约为</a:t>
            </a:r>
            <a:r>
              <a:rPr lang="en-US" altLang="zh-CN" sz="2000" dirty="0"/>
              <a:t>72</a:t>
            </a:r>
            <a:r>
              <a:rPr lang="zh-CN" altLang="en-US" sz="2000" dirty="0"/>
              <a:t>分钟。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收听时间：以早上</a:t>
            </a:r>
            <a:r>
              <a:rPr lang="en-US" altLang="zh-CN" sz="2000" dirty="0"/>
              <a:t>7</a:t>
            </a:r>
            <a:r>
              <a:rPr lang="zh-CN" altLang="en-US" sz="2000" dirty="0"/>
              <a:t>：</a:t>
            </a:r>
            <a:r>
              <a:rPr lang="en-US" altLang="zh-CN" sz="2000" dirty="0"/>
              <a:t>00—8</a:t>
            </a:r>
            <a:r>
              <a:rPr lang="zh-CN" altLang="en-US" sz="2000" dirty="0"/>
              <a:t>：</a:t>
            </a:r>
            <a:r>
              <a:rPr lang="en-US" altLang="zh-CN" sz="2000" dirty="0"/>
              <a:t>59</a:t>
            </a:r>
            <a:r>
              <a:rPr lang="zh-CN" altLang="en-US" sz="2000" dirty="0"/>
              <a:t>时间段收听的白领最多，其次是晚上</a:t>
            </a:r>
            <a:r>
              <a:rPr lang="en-US" altLang="zh-CN" sz="2000" dirty="0"/>
              <a:t>21</a:t>
            </a:r>
            <a:r>
              <a:rPr lang="zh-CN" altLang="en-US" sz="2000" dirty="0"/>
              <a:t>：</a:t>
            </a:r>
            <a:r>
              <a:rPr lang="en-US" altLang="zh-CN" sz="2000" dirty="0"/>
              <a:t>00</a:t>
            </a:r>
            <a:r>
              <a:rPr lang="zh-CN" altLang="en-US" sz="2000" dirty="0"/>
              <a:t>－</a:t>
            </a:r>
            <a:r>
              <a:rPr lang="en-US" altLang="zh-CN" sz="2000" dirty="0"/>
              <a:t>21</a:t>
            </a:r>
            <a:r>
              <a:rPr lang="zh-CN" altLang="en-US" sz="2000" dirty="0"/>
              <a:t>：</a:t>
            </a:r>
            <a:r>
              <a:rPr lang="en-US" altLang="zh-CN" sz="2000" dirty="0"/>
              <a:t>59</a:t>
            </a:r>
            <a:r>
              <a:rPr lang="zh-CN" altLang="en-US" sz="2000" dirty="0"/>
              <a:t>时间段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  <p:sp>
        <p:nvSpPr>
          <p:cNvPr id="13" name="TextBox 12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从这里开始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12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>
                <a:solidFill>
                  <a:schemeClr val="tx2"/>
                </a:solidFill>
                <a:effectLst/>
                <a:latin typeface="黑体" pitchFamily="2" charset="-122"/>
                <a:ea typeface="黑体" pitchFamily="2" charset="-122"/>
              </a:rPr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81075"/>
            <a:ext cx="8642350" cy="5472113"/>
          </a:xfrm>
        </p:spPr>
        <p:txBody>
          <a:bodyPr>
            <a:noAutofit/>
          </a:bodyPr>
          <a:lstStyle/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收听目的</a:t>
            </a:r>
            <a:r>
              <a:rPr lang="zh-CN" altLang="en-US" sz="2000" dirty="0" smtClean="0"/>
              <a:t>：听</a:t>
            </a:r>
            <a:r>
              <a:rPr lang="zh-CN" altLang="en-US" sz="2000" dirty="0"/>
              <a:t>音乐，娱乐以及获取新闻信息。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收听地点：超过</a:t>
            </a:r>
            <a:r>
              <a:rPr lang="en-US" altLang="zh-CN" sz="2000" dirty="0"/>
              <a:t>80</a:t>
            </a:r>
            <a:r>
              <a:rPr lang="zh-CN" altLang="en-US" sz="2000" dirty="0"/>
              <a:t>％的白领听众在家里收听电台，还有近</a:t>
            </a:r>
            <a:r>
              <a:rPr lang="en-US" altLang="zh-CN" sz="2000" dirty="0"/>
              <a:t>20</a:t>
            </a:r>
            <a:r>
              <a:rPr lang="zh-CN" altLang="en-US" sz="2000" dirty="0"/>
              <a:t>％的白领         会在单位</a:t>
            </a:r>
            <a:r>
              <a:rPr lang="en-US" altLang="zh-CN" sz="2000" dirty="0"/>
              <a:t>/</a:t>
            </a:r>
            <a:r>
              <a:rPr lang="zh-CN" altLang="en-US" sz="2000" dirty="0"/>
              <a:t>场所收听。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收听工具：以收音机收听为主。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收听的节目类型：音乐类节目和新闻类节目是白领听众收听最多的节目类型，其中又以流行音乐节目最多。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收听频率：重度听众和中度听众居多。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收听时长：白领听众平均每天收听电台的时间长度大约为</a:t>
            </a:r>
            <a:r>
              <a:rPr lang="en-US" altLang="zh-CN" sz="2000" dirty="0"/>
              <a:t>72</a:t>
            </a:r>
            <a:r>
              <a:rPr lang="zh-CN" altLang="en-US" sz="2000" dirty="0"/>
              <a:t>分钟。</a:t>
            </a:r>
          </a:p>
          <a:p>
            <a:pPr>
              <a:spcBef>
                <a:spcPts val="3000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收听时间：以早上</a:t>
            </a:r>
            <a:r>
              <a:rPr lang="en-US" altLang="zh-CN" sz="2000" dirty="0"/>
              <a:t>7</a:t>
            </a:r>
            <a:r>
              <a:rPr lang="zh-CN" altLang="en-US" sz="2000" dirty="0"/>
              <a:t>：</a:t>
            </a:r>
            <a:r>
              <a:rPr lang="en-US" altLang="zh-CN" sz="2000" dirty="0"/>
              <a:t>00—8</a:t>
            </a:r>
            <a:r>
              <a:rPr lang="zh-CN" altLang="en-US" sz="2000" dirty="0"/>
              <a:t>：</a:t>
            </a:r>
            <a:r>
              <a:rPr lang="en-US" altLang="zh-CN" sz="2000" dirty="0"/>
              <a:t>59</a:t>
            </a:r>
            <a:r>
              <a:rPr lang="zh-CN" altLang="en-US" sz="2000" dirty="0"/>
              <a:t>时间段收听的白领最多，其次是晚上</a:t>
            </a:r>
            <a:r>
              <a:rPr lang="en-US" altLang="zh-CN" sz="2000" dirty="0"/>
              <a:t>21</a:t>
            </a:r>
            <a:r>
              <a:rPr lang="zh-CN" altLang="en-US" sz="2000" dirty="0"/>
              <a:t>：</a:t>
            </a:r>
            <a:r>
              <a:rPr lang="en-US" altLang="zh-CN" sz="2000" dirty="0"/>
              <a:t>00</a:t>
            </a:r>
            <a:r>
              <a:rPr lang="zh-CN" altLang="en-US" sz="2000" dirty="0"/>
              <a:t>－</a:t>
            </a:r>
            <a:r>
              <a:rPr lang="en-US" altLang="zh-CN" sz="2000" dirty="0"/>
              <a:t>21</a:t>
            </a:r>
            <a:r>
              <a:rPr lang="zh-CN" altLang="en-US" sz="2000" dirty="0"/>
              <a:t>：</a:t>
            </a:r>
            <a:r>
              <a:rPr lang="en-US" altLang="zh-CN" sz="2000" dirty="0"/>
              <a:t>59</a:t>
            </a:r>
            <a:r>
              <a:rPr lang="zh-CN" altLang="en-US" sz="2000" dirty="0"/>
              <a:t>时间段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  <p:sp>
        <p:nvSpPr>
          <p:cNvPr id="14" name="TextBox 13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降噪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12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的沟通障碍</a:t>
            </a:r>
            <a:endParaRPr lang="zh-CN" altLang="en-US" dirty="0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6643702" y="1357298"/>
            <a:ext cx="17859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没兴趣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6643702" y="3154825"/>
            <a:ext cx="17859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没看懂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643702" y="4952352"/>
            <a:ext cx="17859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没印象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4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6" y="1071546"/>
            <a:ext cx="3286116" cy="2464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6427802" y="159318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213092" y="1664618"/>
            <a:ext cx="3240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427802" y="3380716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843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2643182"/>
            <a:ext cx="3288000" cy="246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3909388" y="3452154"/>
            <a:ext cx="2520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843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4392000"/>
            <a:ext cx="3288000" cy="246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4" name="Oval 9"/>
          <p:cNvSpPr>
            <a:spLocks noChangeArrowheads="1"/>
          </p:cNvSpPr>
          <p:nvPr/>
        </p:nvSpPr>
        <p:spPr bwMode="auto">
          <a:xfrm>
            <a:off x="6447472" y="52149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700826" y="5286388"/>
            <a:ext cx="1800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利用母版进行全局排版</a:t>
            </a:r>
          </a:p>
        </p:txBody>
      </p:sp>
      <p:sp>
        <p:nvSpPr>
          <p:cNvPr id="16" name="矩形 15"/>
          <p:cNvSpPr/>
          <p:nvPr/>
        </p:nvSpPr>
        <p:spPr>
          <a:xfrm>
            <a:off x="5429256" y="1285860"/>
            <a:ext cx="371477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）点击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视图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）选择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幻灯片母版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进入“幻灯片母版”视图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）单击左侧缩略图视图中的第一张幻灯片（最大的）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spcAft>
                <a:spcPts val="600"/>
              </a:spcAft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在这里进行全局的设置：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spcAft>
                <a:spcPts val="600"/>
              </a:spcAft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标题样式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spcAft>
                <a:spcPts val="600"/>
              </a:spcAft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文本样式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spcAft>
                <a:spcPts val="600"/>
              </a:spcAft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段落样式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spcAft>
                <a:spcPts val="600"/>
              </a:spcAft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背景样式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spcAft>
                <a:spcPts val="600"/>
              </a:spcAft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spcAft>
                <a:spcPts val="600"/>
              </a:spcAft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换页动画等等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）还可以自定义子母版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1034988" y="1285860"/>
            <a:ext cx="1994473" cy="1105647"/>
            <a:chOff x="827054" y="2355902"/>
            <a:chExt cx="1994473" cy="1105647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054" y="2612573"/>
              <a:ext cx="1994473" cy="848976"/>
            </a:xfrm>
            <a:prstGeom prst="rect">
              <a:avLst/>
            </a:prstGeom>
            <a:ln>
              <a:noFill/>
            </a:ln>
            <a:effectLst>
              <a:outerShdw blurRad="190500" dist="63500" dir="2700000" algn="tl" rotWithShape="0">
                <a:srgbClr val="333333">
                  <a:alpha val="85000"/>
                </a:srgbClr>
              </a:outerShdw>
            </a:effec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97028" y="2355902"/>
              <a:ext cx="360000" cy="376180"/>
            </a:xfrm>
            <a:prstGeom prst="rect">
              <a:avLst/>
            </a:prstGeom>
            <a:ln>
              <a:noFill/>
            </a:ln>
            <a:effectLst>
              <a:outerShdw blurRad="190500" dist="63500" dir="2700000" algn="tl" rotWithShape="0">
                <a:srgbClr val="333333">
                  <a:alpha val="85000"/>
                </a:srgbClr>
              </a:outerShdw>
            </a:effec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7054" y="2513004"/>
              <a:ext cx="360000" cy="376180"/>
            </a:xfrm>
            <a:prstGeom prst="rect">
              <a:avLst/>
            </a:prstGeom>
            <a:ln>
              <a:noFill/>
            </a:ln>
            <a:effectLst>
              <a:outerShdw blurRad="190500" dist="63500" dir="2700000" algn="tl" rotWithShape="0">
                <a:srgbClr val="333333">
                  <a:alpha val="85000"/>
                </a:srgbClr>
              </a:outerShdw>
            </a:effectLst>
          </p:spPr>
        </p:pic>
      </p:grpSp>
      <p:grpSp>
        <p:nvGrpSpPr>
          <p:cNvPr id="3" name="组合 10"/>
          <p:cNvGrpSpPr/>
          <p:nvPr/>
        </p:nvGrpSpPr>
        <p:grpSpPr>
          <a:xfrm>
            <a:off x="3122552" y="1285860"/>
            <a:ext cx="2092390" cy="5131647"/>
            <a:chOff x="2914618" y="2327263"/>
            <a:chExt cx="2092390" cy="5131647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 t="18500" r="80972" b="6835"/>
            <a:stretch>
              <a:fillRect/>
            </a:stretch>
          </p:blipFill>
          <p:spPr bwMode="auto">
            <a:xfrm>
              <a:off x="2914618" y="2327263"/>
              <a:ext cx="2092390" cy="5131647"/>
            </a:xfrm>
            <a:prstGeom prst="rect">
              <a:avLst/>
            </a:prstGeom>
            <a:ln>
              <a:noFill/>
            </a:ln>
            <a:effectLst>
              <a:outerShdw blurRad="190500" dist="63500" dir="2700000" algn="tl" rotWithShape="0">
                <a:srgbClr val="333333">
                  <a:alpha val="85000"/>
                </a:srgbClr>
              </a:outerShdw>
            </a:effec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87808" y="3066300"/>
              <a:ext cx="360000" cy="376180"/>
            </a:xfrm>
            <a:prstGeom prst="rect">
              <a:avLst/>
            </a:prstGeom>
            <a:ln>
              <a:noFill/>
            </a:ln>
            <a:effectLst>
              <a:outerShdw blurRad="190500" dist="63500" dir="2700000" algn="tl" rotWithShape="0">
                <a:srgbClr val="333333">
                  <a:alpha val="85000"/>
                </a:srgbClr>
              </a:outerShdw>
            </a:effectLst>
          </p:spPr>
        </p:pic>
      </p:grpSp>
      <p:sp>
        <p:nvSpPr>
          <p:cNvPr id="14" name="矩形 13"/>
          <p:cNvSpPr/>
          <p:nvPr/>
        </p:nvSpPr>
        <p:spPr>
          <a:xfrm>
            <a:off x="142844" y="4143380"/>
            <a:ext cx="29346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全局母版调整后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版式同步调整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全部页面自动更新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版式调整后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不影响使用其它版式页面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局部页面自动更新</a:t>
            </a:r>
            <a:endParaRPr lang="zh-CN" altLang="en-US" dirty="0"/>
          </a:p>
        </p:txBody>
      </p:sp>
      <p:sp>
        <p:nvSpPr>
          <p:cNvPr id="15" name="任意多边形 14"/>
          <p:cNvSpPr/>
          <p:nvPr/>
        </p:nvSpPr>
        <p:spPr>
          <a:xfrm>
            <a:off x="2357422" y="3571876"/>
            <a:ext cx="911683" cy="928694"/>
          </a:xfrm>
          <a:custGeom>
            <a:avLst/>
            <a:gdLst>
              <a:gd name="connsiteX0" fmla="*/ 0 w 1182413"/>
              <a:gd name="connsiteY0" fmla="*/ 31531 h 31531"/>
              <a:gd name="connsiteX1" fmla="*/ 63062 w 1182413"/>
              <a:gd name="connsiteY1" fmla="*/ 31531 h 31531"/>
              <a:gd name="connsiteX2" fmla="*/ 1182413 w 1182413"/>
              <a:gd name="connsiteY2" fmla="*/ 0 h 3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2413" h="31531">
                <a:moveTo>
                  <a:pt x="0" y="31531"/>
                </a:moveTo>
                <a:lnTo>
                  <a:pt x="63062" y="31531"/>
                </a:lnTo>
                <a:lnTo>
                  <a:pt x="1182413" y="0"/>
                </a:ln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65648" y="5857892"/>
            <a:ext cx="3578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PPT</a:t>
            </a:r>
            <a:r>
              <a:rPr lang="zh-CN" altLang="en-US" dirty="0" smtClean="0">
                <a:solidFill>
                  <a:srgbClr val="0070C0"/>
                </a:solidFill>
              </a:rPr>
              <a:t>模板下载地址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http</a:t>
            </a:r>
            <a:r>
              <a:rPr lang="en-US" altLang="zh-CN" dirty="0" smtClean="0">
                <a:solidFill>
                  <a:srgbClr val="0070C0"/>
                </a:solidFill>
              </a:rPr>
              <a:t>://www.1ppt.com/xiazai/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effectLst/>
                <a:latin typeface="黑体" pitchFamily="2" charset="-122"/>
                <a:ea typeface="黑体" pitchFamily="2" charset="-122"/>
              </a:rPr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8596" y="1100159"/>
            <a:ext cx="8642350" cy="5472113"/>
          </a:xfrm>
        </p:spPr>
        <p:txBody>
          <a:bodyPr>
            <a:noAutofit/>
          </a:bodyPr>
          <a:lstStyle/>
          <a:p>
            <a:pPr>
              <a:spcBef>
                <a:spcPts val="576"/>
              </a:spcBef>
              <a:buFontTx/>
              <a:buBlip>
                <a:blip r:embed="rId3"/>
              </a:buBlip>
            </a:pPr>
            <a:r>
              <a:rPr lang="zh-CN" altLang="en-US" sz="2000" dirty="0"/>
              <a:t>收听目的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Tx/>
              <a:buBlip>
                <a:blip r:embed="rId3"/>
              </a:buBlip>
            </a:pPr>
            <a:r>
              <a:rPr lang="zh-CN" altLang="en-US" sz="1600" dirty="0" smtClean="0"/>
              <a:t>听</a:t>
            </a:r>
            <a:r>
              <a:rPr lang="zh-CN" altLang="en-US" sz="1600" dirty="0"/>
              <a:t>音乐，娱乐以及获取新闻信息。</a:t>
            </a:r>
          </a:p>
          <a:p>
            <a:pPr>
              <a:spcBef>
                <a:spcPts val="576"/>
              </a:spcBef>
              <a:buBlip>
                <a:blip r:embed="rId3"/>
              </a:buBlip>
            </a:pPr>
            <a:r>
              <a:rPr lang="zh-CN" altLang="en-US" sz="2000" dirty="0"/>
              <a:t>收听地点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Tx/>
              <a:buBlip>
                <a:blip r:embed="rId3"/>
              </a:buBlip>
            </a:pPr>
            <a:r>
              <a:rPr lang="zh-CN" altLang="en-US" sz="1600" dirty="0" smtClean="0"/>
              <a:t>超过</a:t>
            </a:r>
            <a:r>
              <a:rPr lang="en-US" altLang="zh-CN" sz="1600" dirty="0"/>
              <a:t>80</a:t>
            </a:r>
            <a:r>
              <a:rPr lang="zh-CN" altLang="en-US" sz="1600" dirty="0"/>
              <a:t>％的白领听众在家里收听电台，还有近</a:t>
            </a:r>
            <a:r>
              <a:rPr lang="en-US" altLang="zh-CN" sz="1600" dirty="0"/>
              <a:t>20</a:t>
            </a:r>
            <a:r>
              <a:rPr lang="zh-CN" altLang="en-US" sz="1600" dirty="0"/>
              <a:t>％的白领 </a:t>
            </a:r>
            <a:r>
              <a:rPr lang="zh-CN" altLang="en-US" sz="1600" dirty="0" smtClean="0"/>
              <a:t>会</a:t>
            </a:r>
            <a:r>
              <a:rPr lang="zh-CN" altLang="en-US" sz="1600" dirty="0"/>
              <a:t>在单位</a:t>
            </a:r>
            <a:r>
              <a:rPr lang="en-US" altLang="zh-CN" sz="1600" dirty="0"/>
              <a:t>/</a:t>
            </a:r>
            <a:r>
              <a:rPr lang="zh-CN" altLang="en-US" sz="1600" dirty="0"/>
              <a:t>场所收听。</a:t>
            </a:r>
          </a:p>
          <a:p>
            <a:pPr>
              <a:spcBef>
                <a:spcPts val="576"/>
              </a:spcBef>
              <a:buBlip>
                <a:blip r:embed="rId3"/>
              </a:buBlip>
            </a:pPr>
            <a:r>
              <a:rPr lang="zh-CN" altLang="en-US" sz="2000" dirty="0"/>
              <a:t>收听工具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Tx/>
              <a:buBlip>
                <a:blip r:embed="rId3"/>
              </a:buBlip>
            </a:pPr>
            <a:r>
              <a:rPr lang="zh-CN" altLang="en-US" sz="1600" dirty="0" smtClean="0"/>
              <a:t>以</a:t>
            </a:r>
            <a:r>
              <a:rPr lang="zh-CN" altLang="en-US" sz="1600" dirty="0"/>
              <a:t>收音机收听为主。</a:t>
            </a:r>
          </a:p>
          <a:p>
            <a:pPr>
              <a:spcBef>
                <a:spcPts val="576"/>
              </a:spcBef>
              <a:buBlip>
                <a:blip r:embed="rId3"/>
              </a:buBlip>
            </a:pPr>
            <a:r>
              <a:rPr lang="zh-CN" altLang="en-US" sz="2000" dirty="0"/>
              <a:t>收听的节目类型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Tx/>
              <a:buBlip>
                <a:blip r:embed="rId3"/>
              </a:buBlip>
            </a:pPr>
            <a:r>
              <a:rPr lang="zh-CN" altLang="en-US" sz="1600" dirty="0" smtClean="0"/>
              <a:t>音乐类和</a:t>
            </a:r>
            <a:r>
              <a:rPr lang="zh-CN" altLang="en-US" sz="1600" dirty="0"/>
              <a:t>新闻类节目是白领听众收听最多的节目类型，其中又以流行音乐节目最多。</a:t>
            </a:r>
          </a:p>
          <a:p>
            <a:pPr>
              <a:spcBef>
                <a:spcPts val="576"/>
              </a:spcBef>
              <a:buBlip>
                <a:blip r:embed="rId3"/>
              </a:buBlip>
            </a:pPr>
            <a:r>
              <a:rPr lang="zh-CN" altLang="en-US" sz="2000" dirty="0"/>
              <a:t>收听频率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Tx/>
              <a:buBlip>
                <a:blip r:embed="rId3"/>
              </a:buBlip>
            </a:pPr>
            <a:r>
              <a:rPr lang="zh-CN" altLang="en-US" sz="1600" dirty="0" smtClean="0"/>
              <a:t>重</a:t>
            </a:r>
            <a:r>
              <a:rPr lang="zh-CN" altLang="en-US" sz="1600" dirty="0"/>
              <a:t>度听众和中度听众居多。</a:t>
            </a:r>
          </a:p>
          <a:p>
            <a:pPr>
              <a:spcBef>
                <a:spcPts val="576"/>
              </a:spcBef>
              <a:buBlip>
                <a:blip r:embed="rId3"/>
              </a:buBlip>
            </a:pPr>
            <a:r>
              <a:rPr lang="zh-CN" altLang="en-US" sz="2000" dirty="0"/>
              <a:t>收听时长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Tx/>
              <a:buBlip>
                <a:blip r:embed="rId3"/>
              </a:buBlip>
            </a:pPr>
            <a:r>
              <a:rPr lang="zh-CN" altLang="en-US" sz="1600" dirty="0" smtClean="0"/>
              <a:t>白领</a:t>
            </a:r>
            <a:r>
              <a:rPr lang="zh-CN" altLang="en-US" sz="1600" dirty="0"/>
              <a:t>听众平均每天收听电台的时间长度大约为</a:t>
            </a:r>
            <a:r>
              <a:rPr lang="en-US" altLang="zh-CN" sz="1600" dirty="0"/>
              <a:t>72</a:t>
            </a:r>
            <a:r>
              <a:rPr lang="zh-CN" altLang="en-US" sz="1600" dirty="0"/>
              <a:t>分钟。</a:t>
            </a:r>
          </a:p>
          <a:p>
            <a:pPr>
              <a:spcBef>
                <a:spcPts val="576"/>
              </a:spcBef>
              <a:buBlip>
                <a:blip r:embed="rId3"/>
              </a:buBlip>
            </a:pPr>
            <a:r>
              <a:rPr lang="zh-CN" altLang="en-US" sz="2000" dirty="0"/>
              <a:t>收听时间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Tx/>
              <a:buBlip>
                <a:blip r:embed="rId3"/>
              </a:buBlip>
            </a:pPr>
            <a:r>
              <a:rPr lang="zh-CN" altLang="en-US" sz="1600" dirty="0" smtClean="0"/>
              <a:t>以</a:t>
            </a:r>
            <a:r>
              <a:rPr lang="zh-CN" altLang="en-US" sz="1600" dirty="0"/>
              <a:t>早上</a:t>
            </a:r>
            <a:r>
              <a:rPr lang="en-US" altLang="zh-CN" sz="1600" dirty="0"/>
              <a:t>7</a:t>
            </a:r>
            <a:r>
              <a:rPr lang="zh-CN" altLang="en-US" sz="1600" dirty="0"/>
              <a:t>：</a:t>
            </a:r>
            <a:r>
              <a:rPr lang="en-US" altLang="zh-CN" sz="1600" dirty="0"/>
              <a:t>00—8</a:t>
            </a:r>
            <a:r>
              <a:rPr lang="zh-CN" altLang="en-US" sz="1600" dirty="0"/>
              <a:t>：</a:t>
            </a:r>
            <a:r>
              <a:rPr lang="en-US" altLang="zh-CN" sz="1600" dirty="0"/>
              <a:t>59</a:t>
            </a:r>
            <a:r>
              <a:rPr lang="zh-CN" altLang="en-US" sz="1600" dirty="0"/>
              <a:t>时间段收听的白领最多，其次是晚上</a:t>
            </a:r>
            <a:r>
              <a:rPr lang="en-US" altLang="zh-CN" sz="1600" dirty="0"/>
              <a:t>21</a:t>
            </a:r>
            <a:r>
              <a:rPr lang="zh-CN" altLang="en-US" sz="1600" dirty="0"/>
              <a:t>：</a:t>
            </a:r>
            <a:r>
              <a:rPr lang="en-US" altLang="zh-CN" sz="1600" dirty="0"/>
              <a:t>00</a:t>
            </a:r>
            <a:r>
              <a:rPr lang="zh-CN" altLang="en-US" sz="1600" dirty="0"/>
              <a:t>－</a:t>
            </a:r>
            <a:r>
              <a:rPr lang="en-US" altLang="zh-CN" sz="1600" dirty="0"/>
              <a:t>21</a:t>
            </a:r>
            <a:r>
              <a:rPr lang="zh-CN" altLang="en-US" sz="1600" dirty="0"/>
              <a:t>：</a:t>
            </a:r>
            <a:r>
              <a:rPr lang="en-US" altLang="zh-CN" sz="1600" dirty="0"/>
              <a:t>59</a:t>
            </a:r>
            <a:r>
              <a:rPr lang="zh-CN" altLang="en-US" sz="1600" dirty="0"/>
              <a:t>时间段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  <p:sp>
        <p:nvSpPr>
          <p:cNvPr id="14" name="TextBox 13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分段缩进对齐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12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effectLst/>
                <a:latin typeface="黑体" pitchFamily="2" charset="-122"/>
                <a:ea typeface="黑体" pitchFamily="2" charset="-122"/>
              </a:rPr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8596" y="1100159"/>
            <a:ext cx="8642350" cy="5472113"/>
          </a:xfrm>
        </p:spPr>
        <p:txBody>
          <a:bodyPr>
            <a:noAutofit/>
          </a:bodyPr>
          <a:lstStyle/>
          <a:p>
            <a:pPr>
              <a:spcBef>
                <a:spcPts val="576"/>
              </a:spcBef>
              <a:buFontTx/>
              <a:buChar char="•"/>
            </a:pPr>
            <a:r>
              <a:rPr lang="zh-CN" altLang="en-US" sz="2000" dirty="0"/>
              <a:t>收听目的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 typeface="Verdana" pitchFamily="34" charset="0"/>
              <a:buChar char="−"/>
            </a:pPr>
            <a:r>
              <a:rPr lang="zh-CN" altLang="en-US" sz="1600" dirty="0" smtClean="0"/>
              <a:t>听</a:t>
            </a:r>
            <a:r>
              <a:rPr lang="zh-CN" altLang="en-US" sz="1600" dirty="0"/>
              <a:t>音乐，娱乐以及获取新闻信息。</a:t>
            </a:r>
          </a:p>
          <a:p>
            <a:pPr>
              <a:spcBef>
                <a:spcPts val="576"/>
              </a:spcBef>
              <a:buFontTx/>
              <a:buChar char="•"/>
            </a:pPr>
            <a:r>
              <a:rPr lang="zh-CN" altLang="en-US" sz="2000" dirty="0"/>
              <a:t>收听地点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 typeface="Verdana" pitchFamily="34" charset="0"/>
              <a:buChar char="−"/>
            </a:pPr>
            <a:r>
              <a:rPr lang="zh-CN" altLang="en-US" sz="1600" dirty="0" smtClean="0"/>
              <a:t>超过</a:t>
            </a:r>
            <a:r>
              <a:rPr lang="en-US" altLang="zh-CN" sz="1600" dirty="0"/>
              <a:t>80</a:t>
            </a:r>
            <a:r>
              <a:rPr lang="zh-CN" altLang="en-US" sz="1600" dirty="0"/>
              <a:t>％的白领听众在家里收听电台，还有近</a:t>
            </a:r>
            <a:r>
              <a:rPr lang="en-US" altLang="zh-CN" sz="1600" dirty="0"/>
              <a:t>20</a:t>
            </a:r>
            <a:r>
              <a:rPr lang="zh-CN" altLang="en-US" sz="1600" dirty="0"/>
              <a:t>％的白领 </a:t>
            </a:r>
            <a:r>
              <a:rPr lang="zh-CN" altLang="en-US" sz="1600" dirty="0" smtClean="0"/>
              <a:t>会</a:t>
            </a:r>
            <a:r>
              <a:rPr lang="zh-CN" altLang="en-US" sz="1600" dirty="0"/>
              <a:t>在单位</a:t>
            </a:r>
            <a:r>
              <a:rPr lang="en-US" altLang="zh-CN" sz="1600" dirty="0"/>
              <a:t>/</a:t>
            </a:r>
            <a:r>
              <a:rPr lang="zh-CN" altLang="en-US" sz="1600" dirty="0"/>
              <a:t>场所收听。</a:t>
            </a:r>
          </a:p>
          <a:p>
            <a:pPr>
              <a:spcBef>
                <a:spcPts val="576"/>
              </a:spcBef>
              <a:buFontTx/>
              <a:buChar char="•"/>
            </a:pPr>
            <a:r>
              <a:rPr lang="zh-CN" altLang="en-US" sz="2000" dirty="0"/>
              <a:t>收听工具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 typeface="Verdana" pitchFamily="34" charset="0"/>
              <a:buChar char="−"/>
            </a:pPr>
            <a:r>
              <a:rPr lang="zh-CN" altLang="en-US" sz="1600" dirty="0" smtClean="0"/>
              <a:t>以</a:t>
            </a:r>
            <a:r>
              <a:rPr lang="zh-CN" altLang="en-US" sz="1600" dirty="0"/>
              <a:t>收音机收听为主。</a:t>
            </a:r>
          </a:p>
          <a:p>
            <a:pPr>
              <a:spcBef>
                <a:spcPts val="576"/>
              </a:spcBef>
              <a:buFontTx/>
              <a:buChar char="•"/>
            </a:pPr>
            <a:r>
              <a:rPr lang="zh-CN" altLang="en-US" sz="2000" dirty="0"/>
              <a:t>收听的节目类型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 typeface="Verdana" pitchFamily="34" charset="0"/>
              <a:buChar char="−"/>
            </a:pPr>
            <a:r>
              <a:rPr lang="zh-CN" altLang="en-US" sz="1600" dirty="0" smtClean="0"/>
              <a:t>音乐类和</a:t>
            </a:r>
            <a:r>
              <a:rPr lang="zh-CN" altLang="en-US" sz="1600" dirty="0"/>
              <a:t>新闻类节目是白领听众收听最多的节目类型，其中又以流行音乐节目最多。</a:t>
            </a:r>
          </a:p>
          <a:p>
            <a:pPr>
              <a:spcBef>
                <a:spcPts val="576"/>
              </a:spcBef>
              <a:buFontTx/>
              <a:buChar char="•"/>
            </a:pPr>
            <a:r>
              <a:rPr lang="zh-CN" altLang="en-US" sz="2000" dirty="0"/>
              <a:t>收听频率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 typeface="Verdana" pitchFamily="34" charset="0"/>
              <a:buChar char="−"/>
            </a:pPr>
            <a:r>
              <a:rPr lang="zh-CN" altLang="en-US" sz="1600" dirty="0" smtClean="0"/>
              <a:t>重</a:t>
            </a:r>
            <a:r>
              <a:rPr lang="zh-CN" altLang="en-US" sz="1600" dirty="0"/>
              <a:t>度听众和中度听众居多。</a:t>
            </a:r>
          </a:p>
          <a:p>
            <a:pPr>
              <a:spcBef>
                <a:spcPts val="576"/>
              </a:spcBef>
              <a:buFontTx/>
              <a:buChar char="•"/>
            </a:pPr>
            <a:r>
              <a:rPr lang="zh-CN" altLang="en-US" sz="2000" dirty="0"/>
              <a:t>收听时长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 typeface="Verdana" pitchFamily="34" charset="0"/>
              <a:buChar char="−"/>
            </a:pPr>
            <a:r>
              <a:rPr lang="zh-CN" altLang="en-US" sz="1600" dirty="0" smtClean="0"/>
              <a:t>白领</a:t>
            </a:r>
            <a:r>
              <a:rPr lang="zh-CN" altLang="en-US" sz="1600" dirty="0"/>
              <a:t>听众平均每天收听电台的时间长度大约为</a:t>
            </a:r>
            <a:r>
              <a:rPr lang="en-US" altLang="zh-CN" sz="1600" dirty="0"/>
              <a:t>72</a:t>
            </a:r>
            <a:r>
              <a:rPr lang="zh-CN" altLang="en-US" sz="1600" dirty="0"/>
              <a:t>分钟。</a:t>
            </a:r>
          </a:p>
          <a:p>
            <a:pPr>
              <a:spcBef>
                <a:spcPts val="576"/>
              </a:spcBef>
              <a:buFontTx/>
              <a:buChar char="•"/>
            </a:pPr>
            <a:r>
              <a:rPr lang="zh-CN" altLang="en-US" sz="2000" dirty="0"/>
              <a:t>收听时间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spcBef>
                <a:spcPts val="600"/>
              </a:spcBef>
              <a:buFont typeface="Verdana" pitchFamily="34" charset="0"/>
              <a:buChar char="−"/>
            </a:pPr>
            <a:r>
              <a:rPr lang="zh-CN" altLang="en-US" sz="1600" dirty="0" smtClean="0"/>
              <a:t>以</a:t>
            </a:r>
            <a:r>
              <a:rPr lang="zh-CN" altLang="en-US" sz="1600" dirty="0"/>
              <a:t>早上</a:t>
            </a:r>
            <a:r>
              <a:rPr lang="en-US" altLang="zh-CN" sz="1600" dirty="0"/>
              <a:t>7</a:t>
            </a:r>
            <a:r>
              <a:rPr lang="zh-CN" altLang="en-US" sz="1600" dirty="0"/>
              <a:t>：</a:t>
            </a:r>
            <a:r>
              <a:rPr lang="en-US" altLang="zh-CN" sz="1600" dirty="0"/>
              <a:t>00—8</a:t>
            </a:r>
            <a:r>
              <a:rPr lang="zh-CN" altLang="en-US" sz="1600" dirty="0"/>
              <a:t>：</a:t>
            </a:r>
            <a:r>
              <a:rPr lang="en-US" altLang="zh-CN" sz="1600" dirty="0"/>
              <a:t>59</a:t>
            </a:r>
            <a:r>
              <a:rPr lang="zh-CN" altLang="en-US" sz="1600" dirty="0"/>
              <a:t>时间段收听的白领最多，其次是晚上</a:t>
            </a:r>
            <a:r>
              <a:rPr lang="en-US" altLang="zh-CN" sz="1600" dirty="0"/>
              <a:t>21</a:t>
            </a:r>
            <a:r>
              <a:rPr lang="zh-CN" altLang="en-US" sz="1600" dirty="0"/>
              <a:t>：</a:t>
            </a:r>
            <a:r>
              <a:rPr lang="en-US" altLang="zh-CN" sz="1600" dirty="0"/>
              <a:t>00</a:t>
            </a:r>
            <a:r>
              <a:rPr lang="zh-CN" altLang="en-US" sz="1600" dirty="0"/>
              <a:t>－</a:t>
            </a:r>
            <a:r>
              <a:rPr lang="en-US" altLang="zh-CN" sz="1600" dirty="0"/>
              <a:t>21</a:t>
            </a:r>
            <a:r>
              <a:rPr lang="zh-CN" altLang="en-US" sz="1600" dirty="0"/>
              <a:t>：</a:t>
            </a:r>
            <a:r>
              <a:rPr lang="en-US" altLang="zh-CN" sz="1600" dirty="0"/>
              <a:t>59</a:t>
            </a:r>
            <a:r>
              <a:rPr lang="zh-CN" altLang="en-US" sz="1600" dirty="0"/>
              <a:t>时间段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  <p:sp>
        <p:nvSpPr>
          <p:cNvPr id="14" name="TextBox 13"/>
          <p:cNvSpPr txBox="1"/>
          <p:nvPr/>
        </p:nvSpPr>
        <p:spPr>
          <a:xfrm rot="2744325">
            <a:off x="6297597" y="652633"/>
            <a:ext cx="4071966" cy="461661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更换项目编号</a:t>
            </a:r>
          </a:p>
        </p:txBody>
      </p:sp>
    </p:spTree>
    <p:extLst>
      <p:ext uri="{BB962C8B-B14F-4D97-AF65-F5344CB8AC3E}">
        <p14:creationId xmlns="" xmlns:p14="http://schemas.microsoft.com/office/powerpoint/2010/main" val="20112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34FA-C1D5-43FF-A72F-DF8CB535CBDB}" type="slidenum">
              <a:rPr lang="en-US" altLang="zh-CN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升级你的项目编号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428736"/>
            <a:ext cx="2533650" cy="2771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2143116"/>
            <a:ext cx="5703692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椭圆 16"/>
          <p:cNvSpPr/>
          <p:nvPr/>
        </p:nvSpPr>
        <p:spPr>
          <a:xfrm>
            <a:off x="4286248" y="5214950"/>
            <a:ext cx="720000" cy="43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494810" y="5214950"/>
            <a:ext cx="720000" cy="43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429520" y="5211578"/>
            <a:ext cx="720000" cy="43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429520" y="5640206"/>
            <a:ext cx="720000" cy="43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60879" flipH="1" flipV="1">
            <a:off x="1862881" y="4034108"/>
            <a:ext cx="1442969" cy="269974"/>
          </a:xfrm>
          <a:custGeom>
            <a:avLst/>
            <a:gdLst>
              <a:gd name="connsiteX0" fmla="*/ 2169994 w 2169994"/>
              <a:gd name="connsiteY0" fmla="*/ 0 h 300250"/>
              <a:gd name="connsiteX1" fmla="*/ 0 w 2169994"/>
              <a:gd name="connsiteY1" fmla="*/ 300250 h 300250"/>
              <a:gd name="connsiteX0" fmla="*/ 2169994 w 2169994"/>
              <a:gd name="connsiteY0" fmla="*/ 83809 h 384059"/>
              <a:gd name="connsiteX1" fmla="*/ 0 w 2169994"/>
              <a:gd name="connsiteY1" fmla="*/ 384059 h 384059"/>
              <a:gd name="connsiteX0" fmla="*/ 2169994 w 2169994"/>
              <a:gd name="connsiteY0" fmla="*/ 83809 h 384059"/>
              <a:gd name="connsiteX1" fmla="*/ 0 w 2169994"/>
              <a:gd name="connsiteY1" fmla="*/ 384059 h 384059"/>
              <a:gd name="connsiteX0" fmla="*/ 2169994 w 2169994"/>
              <a:gd name="connsiteY0" fmla="*/ 83809 h 384059"/>
              <a:gd name="connsiteX1" fmla="*/ 0 w 2169994"/>
              <a:gd name="connsiteY1" fmla="*/ 384059 h 384059"/>
              <a:gd name="connsiteX0" fmla="*/ 2169994 w 2169994"/>
              <a:gd name="connsiteY0" fmla="*/ 176643 h 377612"/>
              <a:gd name="connsiteX1" fmla="*/ 0 w 2169994"/>
              <a:gd name="connsiteY1" fmla="*/ 377612 h 37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9994" h="377612">
                <a:moveTo>
                  <a:pt x="2169994" y="176643"/>
                </a:moveTo>
                <a:cubicBezTo>
                  <a:pt x="1368590" y="92834"/>
                  <a:pt x="715560" y="0"/>
                  <a:pt x="0" y="377612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852"/>
            <a:ext cx="8229600" cy="642918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1439" y="1069976"/>
            <a:ext cx="8501122" cy="5573734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收听目的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听</a:t>
            </a:r>
            <a:r>
              <a:rPr lang="zh-CN" altLang="en-US" sz="1600" dirty="0"/>
              <a:t>音乐，娱乐以及获取新闻信息。</a:t>
            </a:r>
          </a:p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收听地点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超过</a:t>
            </a:r>
            <a:r>
              <a:rPr lang="en-US" altLang="zh-CN" sz="1600" dirty="0"/>
              <a:t>80</a:t>
            </a:r>
            <a:r>
              <a:rPr lang="zh-CN" altLang="en-US" sz="1600" dirty="0"/>
              <a:t>％的白领听众在家里收听电台，还有近</a:t>
            </a:r>
            <a:r>
              <a:rPr lang="en-US" altLang="zh-CN" sz="1600" dirty="0"/>
              <a:t>20</a:t>
            </a:r>
            <a:r>
              <a:rPr lang="zh-CN" altLang="en-US" sz="1600" dirty="0"/>
              <a:t>％的</a:t>
            </a:r>
            <a:r>
              <a:rPr lang="zh-CN" altLang="en-US" sz="1600" dirty="0" smtClean="0"/>
              <a:t>白领会</a:t>
            </a:r>
            <a:r>
              <a:rPr lang="zh-CN" altLang="en-US" sz="1600" dirty="0"/>
              <a:t>在单位</a:t>
            </a:r>
            <a:r>
              <a:rPr lang="en-US" altLang="zh-CN" sz="1600" dirty="0"/>
              <a:t>/</a:t>
            </a:r>
            <a:r>
              <a:rPr lang="zh-CN" altLang="en-US" sz="1600" dirty="0"/>
              <a:t>场所收听。</a:t>
            </a:r>
          </a:p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收听工具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以</a:t>
            </a:r>
            <a:r>
              <a:rPr lang="zh-CN" altLang="en-US" sz="1600" dirty="0"/>
              <a:t>收音机收听为主。</a:t>
            </a:r>
          </a:p>
          <a:p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收听节目：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音乐类和</a:t>
            </a:r>
            <a:r>
              <a:rPr lang="zh-CN" altLang="en-US" sz="1600" dirty="0"/>
              <a:t>新闻类节目是白领听众收听最多的节目类型，其中又以流行音乐节目最多。</a:t>
            </a:r>
          </a:p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收听频率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重</a:t>
            </a:r>
            <a:r>
              <a:rPr lang="zh-CN" altLang="en-US" sz="1600" dirty="0"/>
              <a:t>度听众和中度听众居多。</a:t>
            </a:r>
          </a:p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收听时长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白领</a:t>
            </a:r>
            <a:r>
              <a:rPr lang="zh-CN" altLang="en-US" sz="1600" dirty="0"/>
              <a:t>听众平均每天收听电台的时间长度大约为</a:t>
            </a:r>
            <a:r>
              <a:rPr lang="en-US" altLang="zh-CN" sz="1600" dirty="0"/>
              <a:t>72</a:t>
            </a:r>
            <a:r>
              <a:rPr lang="zh-CN" altLang="en-US" sz="1600" dirty="0"/>
              <a:t>分钟。</a:t>
            </a:r>
          </a:p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收听时间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以</a:t>
            </a:r>
            <a:r>
              <a:rPr lang="zh-CN" altLang="en-US" sz="1600" dirty="0"/>
              <a:t>早上</a:t>
            </a:r>
            <a:r>
              <a:rPr lang="en-US" altLang="zh-CN" sz="1600" dirty="0"/>
              <a:t>7</a:t>
            </a:r>
            <a:r>
              <a:rPr lang="zh-CN" altLang="en-US" sz="1600" dirty="0"/>
              <a:t>：</a:t>
            </a:r>
            <a:r>
              <a:rPr lang="en-US" altLang="zh-CN" sz="1600" dirty="0"/>
              <a:t>00—8</a:t>
            </a:r>
            <a:r>
              <a:rPr lang="zh-CN" altLang="en-US" sz="1600" dirty="0"/>
              <a:t>：</a:t>
            </a:r>
            <a:r>
              <a:rPr lang="en-US" altLang="zh-CN" sz="1600" dirty="0"/>
              <a:t>59</a:t>
            </a:r>
            <a:r>
              <a:rPr lang="zh-CN" altLang="en-US" sz="1600" dirty="0"/>
              <a:t>时间段收听的白领最多，其次是晚上</a:t>
            </a:r>
            <a:r>
              <a:rPr lang="en-US" altLang="zh-CN" sz="1600" dirty="0"/>
              <a:t>21</a:t>
            </a:r>
            <a:r>
              <a:rPr lang="zh-CN" altLang="en-US" sz="1600" dirty="0"/>
              <a:t>：</a:t>
            </a:r>
            <a:r>
              <a:rPr lang="en-US" altLang="zh-CN" sz="1600" dirty="0"/>
              <a:t>00</a:t>
            </a:r>
            <a:r>
              <a:rPr lang="zh-CN" altLang="en-US" sz="1600" dirty="0"/>
              <a:t>－</a:t>
            </a:r>
            <a:r>
              <a:rPr lang="en-US" altLang="zh-CN" sz="1600" dirty="0"/>
              <a:t>21</a:t>
            </a:r>
            <a:r>
              <a:rPr lang="zh-CN" altLang="en-US" sz="1600" dirty="0"/>
              <a:t>：</a:t>
            </a:r>
            <a:r>
              <a:rPr lang="en-US" altLang="zh-CN" sz="1600" dirty="0"/>
              <a:t>59</a:t>
            </a:r>
            <a:r>
              <a:rPr lang="zh-CN" altLang="en-US" sz="1600" dirty="0"/>
              <a:t>时间段。</a:t>
            </a:r>
          </a:p>
          <a:p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更改艺术字体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852"/>
            <a:ext cx="8229600" cy="642918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1439" y="1069976"/>
            <a:ext cx="8501122" cy="5573734"/>
          </a:xfrm>
        </p:spPr>
        <p:txBody>
          <a:bodyPr>
            <a:noAutofit/>
          </a:bodyPr>
          <a:lstStyle/>
          <a:p>
            <a:pPr>
              <a:buSzPct val="200000"/>
              <a:buBlip>
                <a:blip r:embed="rId2"/>
              </a:buBlip>
            </a:pPr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收听目的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听</a:t>
            </a:r>
            <a:r>
              <a:rPr lang="zh-CN" altLang="en-US" sz="1600" dirty="0"/>
              <a:t>音乐，娱乐以及获取新闻信息。</a:t>
            </a:r>
          </a:p>
          <a:p>
            <a:pPr>
              <a:buSzPct val="200000"/>
              <a:buBlip>
                <a:blip r:embed="rId2"/>
              </a:buBlip>
            </a:pPr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收听地点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超过</a:t>
            </a:r>
            <a:r>
              <a:rPr lang="en-US" altLang="zh-CN" sz="1600" dirty="0" smtClean="0"/>
              <a:t>80</a:t>
            </a:r>
            <a:r>
              <a:rPr lang="zh-CN" altLang="en-US" sz="1600" dirty="0" smtClean="0"/>
              <a:t>％白领听众在家收听电台，还有近</a:t>
            </a:r>
            <a:r>
              <a:rPr lang="en-US" altLang="zh-CN" sz="1600" dirty="0" smtClean="0"/>
              <a:t>20</a:t>
            </a:r>
            <a:r>
              <a:rPr lang="zh-CN" altLang="en-US" sz="1600" dirty="0" smtClean="0"/>
              <a:t>％白领会在单位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场所收听。</a:t>
            </a:r>
          </a:p>
          <a:p>
            <a:pPr>
              <a:buSzPct val="200000"/>
              <a:buBlip>
                <a:blip r:embed="rId2"/>
              </a:buBlip>
            </a:pPr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收听工具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以收音机收听为主。</a:t>
            </a:r>
          </a:p>
          <a:p>
            <a:pPr>
              <a:buSzPct val="200000"/>
              <a:buBlip>
                <a:blip r:embed="rId2"/>
              </a:buBlip>
            </a:pP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收听节目：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音乐类和新闻类节目是白领听众收听最多节目类型，又以流行音乐最多。</a:t>
            </a:r>
          </a:p>
          <a:p>
            <a:pPr>
              <a:buSzPct val="200000"/>
              <a:buBlip>
                <a:blip r:embed="rId2"/>
              </a:buBlip>
            </a:pPr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收听频率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重度听众和中度听众居多。</a:t>
            </a:r>
          </a:p>
          <a:p>
            <a:pPr>
              <a:buSzPct val="200000"/>
              <a:buBlip>
                <a:blip r:embed="rId2"/>
              </a:buBlip>
            </a:pPr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收听时长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白领听众平均每天收听电台的时间长度大约为</a:t>
            </a:r>
            <a:r>
              <a:rPr lang="en-US" altLang="zh-CN" sz="1600" dirty="0" smtClean="0"/>
              <a:t>72</a:t>
            </a:r>
            <a:r>
              <a:rPr lang="zh-CN" altLang="en-US" sz="1600" dirty="0" smtClean="0"/>
              <a:t>分钟。</a:t>
            </a:r>
          </a:p>
          <a:p>
            <a:pPr>
              <a:buSzPct val="200000"/>
              <a:buBlip>
                <a:blip r:embed="rId2"/>
              </a:buBlip>
            </a:pPr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收听时间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：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早上</a:t>
            </a:r>
            <a:r>
              <a:rPr lang="en-US" altLang="zh-CN" sz="1600" dirty="0"/>
              <a:t>7</a:t>
            </a:r>
            <a:r>
              <a:rPr lang="zh-CN" altLang="en-US" sz="1600" dirty="0"/>
              <a:t>：</a:t>
            </a:r>
            <a:r>
              <a:rPr lang="en-US" altLang="zh-CN" sz="1600" dirty="0"/>
              <a:t>00—8</a:t>
            </a:r>
            <a:r>
              <a:rPr lang="zh-CN" altLang="en-US" sz="1600" dirty="0"/>
              <a:t>：</a:t>
            </a:r>
            <a:r>
              <a:rPr lang="en-US" altLang="zh-CN" sz="1600" dirty="0"/>
              <a:t>59</a:t>
            </a:r>
            <a:r>
              <a:rPr lang="zh-CN" altLang="en-US" sz="1600" dirty="0"/>
              <a:t>时间</a:t>
            </a:r>
            <a:r>
              <a:rPr lang="zh-CN" altLang="en-US" sz="1600" dirty="0" smtClean="0"/>
              <a:t>段白领收听最多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其次晚上</a:t>
            </a:r>
            <a:r>
              <a:rPr lang="en-US" altLang="zh-CN" sz="1600" dirty="0"/>
              <a:t>21</a:t>
            </a:r>
            <a:r>
              <a:rPr lang="zh-CN" altLang="en-US" sz="1600" dirty="0"/>
              <a:t>：</a:t>
            </a:r>
            <a:r>
              <a:rPr lang="en-US" altLang="zh-CN" sz="1600" dirty="0"/>
              <a:t>00</a:t>
            </a:r>
            <a:r>
              <a:rPr lang="zh-CN" altLang="en-US" sz="1600" dirty="0"/>
              <a:t>－</a:t>
            </a:r>
            <a:r>
              <a:rPr lang="en-US" altLang="zh-CN" sz="1600" dirty="0"/>
              <a:t>21</a:t>
            </a:r>
            <a:r>
              <a:rPr lang="zh-CN" altLang="en-US" sz="1600" dirty="0"/>
              <a:t>：</a:t>
            </a:r>
            <a:r>
              <a:rPr lang="en-US" altLang="zh-CN" sz="1600" dirty="0" smtClean="0"/>
              <a:t>59</a:t>
            </a:r>
            <a:r>
              <a:rPr lang="zh-CN" altLang="en-US" sz="1600" dirty="0" smtClean="0"/>
              <a:t>。</a:t>
            </a:r>
            <a:endParaRPr lang="zh-CN" altLang="en-US" sz="1600" dirty="0"/>
          </a:p>
          <a:p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 rot="2744325">
            <a:off x="6297597" y="645099"/>
            <a:ext cx="4071966" cy="476729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图化项目编号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总结制作技巧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642910" y="1285860"/>
          <a:ext cx="7929618" cy="478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7158" y="857232"/>
            <a:ext cx="8429684" cy="428628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7158" y="1571612"/>
            <a:ext cx="8429684" cy="428628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7158" y="2357430"/>
            <a:ext cx="8429684" cy="428628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7158" y="3070224"/>
            <a:ext cx="8429684" cy="428628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7158" y="4000504"/>
            <a:ext cx="8429684" cy="428628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7158" y="4786322"/>
            <a:ext cx="8429684" cy="428628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57158" y="5500702"/>
            <a:ext cx="8429684" cy="428628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852"/>
            <a:ext cx="8229600" cy="642918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1439" y="857232"/>
            <a:ext cx="8501122" cy="5573734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目的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听</a:t>
            </a:r>
            <a:r>
              <a:rPr lang="zh-CN" altLang="en-US" sz="1600" dirty="0"/>
              <a:t>音乐，娱乐以及获取新闻信息。</a:t>
            </a:r>
          </a:p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地点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超过</a:t>
            </a:r>
            <a:r>
              <a:rPr lang="en-US" altLang="zh-CN" sz="1600" dirty="0"/>
              <a:t>80</a:t>
            </a:r>
            <a:r>
              <a:rPr lang="zh-CN" altLang="en-US" sz="1600" dirty="0"/>
              <a:t>％的白领听众在家里收听电台，还有近</a:t>
            </a:r>
            <a:r>
              <a:rPr lang="en-US" altLang="zh-CN" sz="1600" dirty="0"/>
              <a:t>20</a:t>
            </a:r>
            <a:r>
              <a:rPr lang="zh-CN" altLang="en-US" sz="1600" dirty="0"/>
              <a:t>％的</a:t>
            </a:r>
            <a:r>
              <a:rPr lang="zh-CN" altLang="en-US" sz="1600" dirty="0" smtClean="0"/>
              <a:t>白领会</a:t>
            </a:r>
            <a:r>
              <a:rPr lang="zh-CN" altLang="en-US" sz="1600" dirty="0"/>
              <a:t>在单位</a:t>
            </a:r>
            <a:r>
              <a:rPr lang="en-US" altLang="zh-CN" sz="1600" dirty="0"/>
              <a:t>/</a:t>
            </a:r>
            <a:r>
              <a:rPr lang="zh-CN" altLang="en-US" sz="1600" dirty="0"/>
              <a:t>场所收听。</a:t>
            </a:r>
          </a:p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工具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以</a:t>
            </a:r>
            <a:r>
              <a:rPr lang="zh-CN" altLang="en-US" sz="1600" dirty="0"/>
              <a:t>收音机收听为主。</a:t>
            </a:r>
          </a:p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收听的节目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类型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音乐</a:t>
            </a:r>
            <a:r>
              <a:rPr lang="zh-CN" altLang="en-US" sz="1600" dirty="0"/>
              <a:t>类节目和新闻类节目是白领听众收听最多的节目类型，其中又以流行音乐节目最多。</a:t>
            </a:r>
          </a:p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频率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重</a:t>
            </a:r>
            <a:r>
              <a:rPr lang="zh-CN" altLang="en-US" sz="1600" dirty="0"/>
              <a:t>度听众和中度听众居多。</a:t>
            </a:r>
          </a:p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收听时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长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白领</a:t>
            </a:r>
            <a:r>
              <a:rPr lang="zh-CN" altLang="en-US" sz="1600" dirty="0"/>
              <a:t>听众平均每天收听电台的时间长度大约为</a:t>
            </a:r>
            <a:r>
              <a:rPr lang="en-US" altLang="zh-CN" sz="1600" dirty="0"/>
              <a:t>72</a:t>
            </a:r>
            <a:r>
              <a:rPr lang="zh-CN" altLang="en-US" sz="1600" dirty="0"/>
              <a:t>分钟。</a:t>
            </a:r>
          </a:p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时间</a:t>
            </a:r>
            <a:endParaRPr lang="en-US" altLang="zh-CN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/>
            <a:r>
              <a:rPr lang="zh-CN" altLang="en-US" sz="1600" dirty="0" smtClean="0"/>
              <a:t>以</a:t>
            </a:r>
            <a:r>
              <a:rPr lang="zh-CN" altLang="en-US" sz="1600" dirty="0"/>
              <a:t>早上</a:t>
            </a:r>
            <a:r>
              <a:rPr lang="en-US" altLang="zh-CN" sz="1600" dirty="0"/>
              <a:t>7</a:t>
            </a:r>
            <a:r>
              <a:rPr lang="zh-CN" altLang="en-US" sz="1600" dirty="0"/>
              <a:t>：</a:t>
            </a:r>
            <a:r>
              <a:rPr lang="en-US" altLang="zh-CN" sz="1600" dirty="0"/>
              <a:t>00—8</a:t>
            </a:r>
            <a:r>
              <a:rPr lang="zh-CN" altLang="en-US" sz="1600" dirty="0"/>
              <a:t>：</a:t>
            </a:r>
            <a:r>
              <a:rPr lang="en-US" altLang="zh-CN" sz="1600" dirty="0"/>
              <a:t>59</a:t>
            </a:r>
            <a:r>
              <a:rPr lang="zh-CN" altLang="en-US" sz="1600" dirty="0"/>
              <a:t>时间段收听的白领最多，其次是晚上</a:t>
            </a:r>
            <a:r>
              <a:rPr lang="en-US" altLang="zh-CN" sz="1600" dirty="0"/>
              <a:t>21</a:t>
            </a:r>
            <a:r>
              <a:rPr lang="zh-CN" altLang="en-US" sz="1600" dirty="0"/>
              <a:t>：</a:t>
            </a:r>
            <a:r>
              <a:rPr lang="en-US" altLang="zh-CN" sz="1600" dirty="0"/>
              <a:t>00</a:t>
            </a:r>
            <a:r>
              <a:rPr lang="zh-CN" altLang="en-US" sz="1600" dirty="0"/>
              <a:t>－</a:t>
            </a:r>
            <a:r>
              <a:rPr lang="en-US" altLang="zh-CN" sz="1600" dirty="0"/>
              <a:t>21</a:t>
            </a:r>
            <a:r>
              <a:rPr lang="zh-CN" altLang="en-US" sz="1600" dirty="0"/>
              <a:t>：</a:t>
            </a:r>
            <a:r>
              <a:rPr lang="en-US" altLang="zh-CN" sz="1600" dirty="0"/>
              <a:t>59</a:t>
            </a:r>
            <a:r>
              <a:rPr lang="zh-CN" altLang="en-US" sz="1600" dirty="0"/>
              <a:t>时间段。</a:t>
            </a:r>
          </a:p>
          <a:p>
            <a:endParaRPr lang="en-US" altLang="zh-CN" dirty="0"/>
          </a:p>
        </p:txBody>
      </p:sp>
      <p:sp>
        <p:nvSpPr>
          <p:cNvPr id="13" name="TextBox 12"/>
          <p:cNvSpPr txBox="1"/>
          <p:nvPr/>
        </p:nvSpPr>
        <p:spPr>
          <a:xfrm rot="2744325">
            <a:off x="6297597" y="683411"/>
            <a:ext cx="4071966" cy="400105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这个效果你能做吗？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852"/>
            <a:ext cx="8229600" cy="642918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zh-CN" altLang="en-US" sz="360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微软雅黑" pitchFamily="34" charset="-122"/>
                <a:ea typeface="微软雅黑" pitchFamily="34" charset="-122"/>
              </a:rPr>
              <a:t>白领的收听习惯</a:t>
            </a:r>
          </a:p>
        </p:txBody>
      </p:sp>
      <p:graphicFrame>
        <p:nvGraphicFramePr>
          <p:cNvPr id="13" name="图示 12"/>
          <p:cNvGraphicFramePr/>
          <p:nvPr/>
        </p:nvGraphicFramePr>
        <p:xfrm>
          <a:off x="517893" y="785794"/>
          <a:ext cx="8108213" cy="5857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 rot="2744325">
            <a:off x="6297597" y="683411"/>
            <a:ext cx="4071966" cy="400105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这个效果你能做吗？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3422616" y="1681133"/>
            <a:ext cx="53308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听音乐，娱乐以及获取新闻信息</a:t>
            </a:r>
            <a:endParaRPr lang="en-US" altLang="zh-CN" sz="2000" dirty="0">
              <a:latin typeface="微软雅黑" pitchFamily="34" charset="-122"/>
            </a:endParaRPr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gray">
          <a:xfrm>
            <a:off x="642910" y="1638301"/>
            <a:ext cx="1917700" cy="4857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收听目的</a:t>
            </a:r>
            <a:endParaRPr lang="zh-CN" altLang="en-US" sz="2200" dirty="0">
              <a:solidFill>
                <a:schemeClr val="accent2"/>
              </a:solidFill>
              <a:latin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2686023" y="1631951"/>
            <a:ext cx="730250" cy="498475"/>
          </a:xfrm>
          <a:custGeom>
            <a:avLst/>
            <a:gdLst>
              <a:gd name="T0" fmla="*/ 799089021 w 21600"/>
              <a:gd name="T1" fmla="*/ 0 h 21600"/>
              <a:gd name="T2" fmla="*/ 0 w 21600"/>
              <a:gd name="T3" fmla="*/ 398563826 h 21600"/>
              <a:gd name="T4" fmla="*/ 799089021 w 21600"/>
              <a:gd name="T5" fmla="*/ 797126587 h 21600"/>
              <a:gd name="T6" fmla="*/ 1065453104 w 21600"/>
              <a:gd name="T7" fmla="*/ 39856382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5F5F5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gray">
          <a:xfrm>
            <a:off x="642910" y="2294203"/>
            <a:ext cx="1917700" cy="4857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收听地点</a:t>
            </a:r>
            <a:endParaRPr lang="zh-CN" altLang="en-US" sz="2200" dirty="0">
              <a:solidFill>
                <a:schemeClr val="accent2"/>
              </a:solidFill>
              <a:latin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AutoShape 14"/>
          <p:cNvSpPr>
            <a:spLocks noChangeArrowheads="1"/>
          </p:cNvSpPr>
          <p:nvPr/>
        </p:nvSpPr>
        <p:spPr bwMode="gray">
          <a:xfrm>
            <a:off x="642910" y="2950105"/>
            <a:ext cx="1917700" cy="4857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收听工具</a:t>
            </a:r>
            <a:endParaRPr lang="zh-CN" altLang="en-US" sz="2200" dirty="0">
              <a:solidFill>
                <a:schemeClr val="accent2"/>
              </a:solidFill>
              <a:latin typeface="微软雅黑" pitchFamily="34" charset="-122"/>
              <a:cs typeface="Times New Roman" pitchFamily="18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gray">
          <a:xfrm>
            <a:off x="642910" y="3606007"/>
            <a:ext cx="1917700" cy="4857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节目类型</a:t>
            </a:r>
            <a:endParaRPr lang="en-US" altLang="zh-CN" sz="2200" dirty="0">
              <a:solidFill>
                <a:schemeClr val="accent2"/>
              </a:solidFill>
              <a:latin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gray">
          <a:xfrm>
            <a:off x="642910" y="4261909"/>
            <a:ext cx="1917700" cy="4857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收听频率</a:t>
            </a:r>
            <a:endParaRPr lang="zh-CN" altLang="en-US" sz="2200" dirty="0">
              <a:solidFill>
                <a:schemeClr val="accent2"/>
              </a:solidFill>
              <a:latin typeface="微软雅黑" pitchFamily="34" charset="-122"/>
              <a:cs typeface="Times New Roman" pitchFamily="18" charset="0"/>
            </a:endParaRPr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gray">
          <a:xfrm>
            <a:off x="642910" y="4917811"/>
            <a:ext cx="1917700" cy="4857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收听时长</a:t>
            </a:r>
            <a:endParaRPr lang="zh-CN" altLang="en-US" sz="2200" dirty="0">
              <a:solidFill>
                <a:schemeClr val="accent2"/>
              </a:solidFill>
              <a:latin typeface="微软雅黑" pitchFamily="34" charset="-122"/>
              <a:cs typeface="Times New Roman" pitchFamily="18" charset="0"/>
            </a:endParaRPr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gray">
          <a:xfrm>
            <a:off x="642910" y="5573713"/>
            <a:ext cx="1917700" cy="4857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收听时间</a:t>
            </a:r>
            <a:endParaRPr lang="zh-CN" altLang="en-US" sz="2200" dirty="0">
              <a:solidFill>
                <a:schemeClr val="accent2"/>
              </a:solidFill>
              <a:latin typeface="微软雅黑" pitchFamily="34" charset="-122"/>
              <a:cs typeface="Times New Roman" pitchFamily="18" charset="0"/>
            </a:endParaRPr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2686023" y="2287853"/>
            <a:ext cx="730250" cy="498475"/>
          </a:xfrm>
          <a:custGeom>
            <a:avLst/>
            <a:gdLst>
              <a:gd name="T0" fmla="*/ 799089021 w 21600"/>
              <a:gd name="T1" fmla="*/ 0 h 21600"/>
              <a:gd name="T2" fmla="*/ 0 w 21600"/>
              <a:gd name="T3" fmla="*/ 398563826 h 21600"/>
              <a:gd name="T4" fmla="*/ 799089021 w 21600"/>
              <a:gd name="T5" fmla="*/ 797126587 h 21600"/>
              <a:gd name="T6" fmla="*/ 1065453104 w 21600"/>
              <a:gd name="T7" fmla="*/ 39856382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5F5F5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2686023" y="2943755"/>
            <a:ext cx="730250" cy="498475"/>
          </a:xfrm>
          <a:custGeom>
            <a:avLst/>
            <a:gdLst>
              <a:gd name="T0" fmla="*/ 799089021 w 21600"/>
              <a:gd name="T1" fmla="*/ 0 h 21600"/>
              <a:gd name="T2" fmla="*/ 0 w 21600"/>
              <a:gd name="T3" fmla="*/ 398563826 h 21600"/>
              <a:gd name="T4" fmla="*/ 799089021 w 21600"/>
              <a:gd name="T5" fmla="*/ 797126587 h 21600"/>
              <a:gd name="T6" fmla="*/ 1065453104 w 21600"/>
              <a:gd name="T7" fmla="*/ 39856382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5F5F5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AutoShape 21"/>
          <p:cNvSpPr>
            <a:spLocks noChangeArrowheads="1"/>
          </p:cNvSpPr>
          <p:nvPr/>
        </p:nvSpPr>
        <p:spPr bwMode="auto">
          <a:xfrm>
            <a:off x="2686023" y="3599657"/>
            <a:ext cx="730250" cy="498475"/>
          </a:xfrm>
          <a:custGeom>
            <a:avLst/>
            <a:gdLst>
              <a:gd name="T0" fmla="*/ 799089021 w 21600"/>
              <a:gd name="T1" fmla="*/ 0 h 21600"/>
              <a:gd name="T2" fmla="*/ 0 w 21600"/>
              <a:gd name="T3" fmla="*/ 398563826 h 21600"/>
              <a:gd name="T4" fmla="*/ 799089021 w 21600"/>
              <a:gd name="T5" fmla="*/ 797126587 h 21600"/>
              <a:gd name="T6" fmla="*/ 1065453104 w 21600"/>
              <a:gd name="T7" fmla="*/ 39856382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5F5F5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AutoShape 22"/>
          <p:cNvSpPr>
            <a:spLocks noChangeArrowheads="1"/>
          </p:cNvSpPr>
          <p:nvPr/>
        </p:nvSpPr>
        <p:spPr bwMode="auto">
          <a:xfrm>
            <a:off x="2686023" y="4255559"/>
            <a:ext cx="730250" cy="498475"/>
          </a:xfrm>
          <a:custGeom>
            <a:avLst/>
            <a:gdLst>
              <a:gd name="T0" fmla="*/ 799089021 w 21600"/>
              <a:gd name="T1" fmla="*/ 0 h 21600"/>
              <a:gd name="T2" fmla="*/ 0 w 21600"/>
              <a:gd name="T3" fmla="*/ 398564913 h 21600"/>
              <a:gd name="T4" fmla="*/ 799089021 w 21600"/>
              <a:gd name="T5" fmla="*/ 797129826 h 21600"/>
              <a:gd name="T6" fmla="*/ 1065453104 w 21600"/>
              <a:gd name="T7" fmla="*/ 39856491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5F5F5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AutoShape 23"/>
          <p:cNvSpPr>
            <a:spLocks noChangeArrowheads="1"/>
          </p:cNvSpPr>
          <p:nvPr/>
        </p:nvSpPr>
        <p:spPr bwMode="auto">
          <a:xfrm>
            <a:off x="2686023" y="4911461"/>
            <a:ext cx="730250" cy="498475"/>
          </a:xfrm>
          <a:custGeom>
            <a:avLst/>
            <a:gdLst>
              <a:gd name="T0" fmla="*/ 799089021 w 21600"/>
              <a:gd name="T1" fmla="*/ 0 h 21600"/>
              <a:gd name="T2" fmla="*/ 0 w 21600"/>
              <a:gd name="T3" fmla="*/ 398563826 h 21600"/>
              <a:gd name="T4" fmla="*/ 799089021 w 21600"/>
              <a:gd name="T5" fmla="*/ 797126587 h 21600"/>
              <a:gd name="T6" fmla="*/ 1065453104 w 21600"/>
              <a:gd name="T7" fmla="*/ 39856382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5F5F5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2686023" y="5567363"/>
            <a:ext cx="730250" cy="498475"/>
          </a:xfrm>
          <a:custGeom>
            <a:avLst/>
            <a:gdLst>
              <a:gd name="T0" fmla="*/ 799089021 w 21600"/>
              <a:gd name="T1" fmla="*/ 0 h 21600"/>
              <a:gd name="T2" fmla="*/ 0 w 21600"/>
              <a:gd name="T3" fmla="*/ 398564913 h 21600"/>
              <a:gd name="T4" fmla="*/ 799089021 w 21600"/>
              <a:gd name="T5" fmla="*/ 797129826 h 21600"/>
              <a:gd name="T6" fmla="*/ 1065453104 w 21600"/>
              <a:gd name="T7" fmla="*/ 39856491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5F5F5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0" y="0"/>
            <a:ext cx="82296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0" cap="none" spc="50" normalizeH="0" baseline="0" noProof="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422616" y="5507196"/>
            <a:ext cx="533085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早上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00—8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59</a:t>
            </a:r>
            <a:r>
              <a:rPr lang="zh-CN" altLang="en-US" sz="2000" dirty="0" smtClean="0"/>
              <a:t>时间段收听白领最多，其次是晚上</a:t>
            </a:r>
            <a:r>
              <a:rPr lang="en-US" altLang="zh-CN" sz="2000" dirty="0" smtClean="0"/>
              <a:t>21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00</a:t>
            </a:r>
            <a:r>
              <a:rPr lang="zh-CN" altLang="en-US" sz="2000" dirty="0" smtClean="0"/>
              <a:t>－</a:t>
            </a:r>
            <a:r>
              <a:rPr lang="en-US" altLang="zh-CN" sz="2000" dirty="0" smtClean="0"/>
              <a:t>21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59</a:t>
            </a:r>
            <a:r>
              <a:rPr lang="zh-CN" altLang="en-US" sz="2000" dirty="0" smtClean="0"/>
              <a:t>时间段</a:t>
            </a:r>
            <a:endParaRPr lang="en-US" altLang="zh-CN" sz="2000" dirty="0">
              <a:latin typeface="微软雅黑" pitchFamily="34" charset="-122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3422616" y="2341540"/>
            <a:ext cx="53308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超过</a:t>
            </a:r>
            <a:r>
              <a:rPr lang="en-US" altLang="zh-CN" sz="2000" dirty="0" smtClean="0"/>
              <a:t>80</a:t>
            </a:r>
            <a:r>
              <a:rPr lang="zh-CN" altLang="en-US" sz="2000" dirty="0" smtClean="0"/>
              <a:t>％听众在家听，近</a:t>
            </a:r>
            <a:r>
              <a:rPr lang="en-US" altLang="zh-CN" sz="2000" dirty="0" smtClean="0"/>
              <a:t>20</a:t>
            </a:r>
            <a:r>
              <a:rPr lang="zh-CN" altLang="en-US" sz="2000" dirty="0" smtClean="0"/>
              <a:t>％在单位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场所听</a:t>
            </a:r>
            <a:endParaRPr lang="en-US" altLang="zh-CN" sz="2000" dirty="0">
              <a:latin typeface="微软雅黑" pitchFamily="34" charset="-122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3422616" y="3001948"/>
            <a:ext cx="53308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以收音机收听为主</a:t>
            </a:r>
            <a:endParaRPr lang="en-US" altLang="zh-CN" sz="2000" dirty="0">
              <a:latin typeface="微软雅黑" pitchFamily="34" charset="-122"/>
            </a:endParaRPr>
          </a:p>
        </p:txBody>
      </p: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3422616" y="3500438"/>
            <a:ext cx="533085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音乐和新闻类节目收听最多，其中又以流行音乐节目最多</a:t>
            </a:r>
            <a:endParaRPr lang="en-US" altLang="zh-CN" sz="2000" dirty="0">
              <a:latin typeface="微软雅黑" pitchFamily="34" charset="-122"/>
            </a:endParaRP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3422616" y="4322762"/>
            <a:ext cx="53308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重度听众和中度听众居多</a:t>
            </a:r>
            <a:endParaRPr lang="en-US" altLang="zh-CN" sz="2000" dirty="0">
              <a:latin typeface="微软雅黑" pitchFamily="34" charset="-122"/>
            </a:endParaRPr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3422616" y="4983170"/>
            <a:ext cx="53308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白领听众平均每天收听时间长度约为</a:t>
            </a:r>
            <a:r>
              <a:rPr lang="en-US" altLang="zh-CN" sz="2000" dirty="0" smtClean="0"/>
              <a:t>72</a:t>
            </a:r>
            <a:r>
              <a:rPr lang="zh-CN" altLang="en-US" sz="2000" dirty="0" smtClean="0"/>
              <a:t>分钟</a:t>
            </a:r>
            <a:endParaRPr lang="en-US" altLang="zh-CN" sz="2000" dirty="0">
              <a:latin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 rot="2744325">
            <a:off x="6297597" y="698799"/>
            <a:ext cx="4071966" cy="369328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发散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;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也许你喜欢这个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kern="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白领的收听习惯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9600" b="1" dirty="0" smtClean="0">
                <a:latin typeface="微软雅黑" pitchFamily="34" charset="-122"/>
                <a:ea typeface="微软雅黑" pitchFamily="34" charset="-122"/>
              </a:rPr>
              <a:t>大脑偏爱图形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没兴趣</a:t>
            </a:r>
            <a:r>
              <a:rPr lang="en-US" altLang="zh-CN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--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视觉化</a:t>
            </a:r>
            <a:r>
              <a:rPr lang="en-US" altLang="zh-CN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--</a:t>
            </a:r>
            <a:r>
              <a:rPr lang="zh-CN" altLang="en-US" dirty="0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用图说话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4"/>
          <p:cNvSpPr>
            <a:spLocks noChangeArrowheads="1"/>
          </p:cNvSpPr>
          <p:nvPr/>
        </p:nvSpPr>
        <p:spPr bwMode="gray">
          <a:xfrm>
            <a:off x="1449586" y="1214422"/>
            <a:ext cx="6480000" cy="6480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5873" name="AutoShape 5"/>
          <p:cNvSpPr>
            <a:spLocks noChangeArrowheads="1"/>
          </p:cNvSpPr>
          <p:nvPr/>
        </p:nvSpPr>
        <p:spPr bwMode="gray">
          <a:xfrm>
            <a:off x="1591983" y="1274262"/>
            <a:ext cx="1335205" cy="52989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66CC"/>
              </a:gs>
              <a:gs pos="100000">
                <a:srgbClr val="00478E"/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gray">
          <a:xfrm>
            <a:off x="1669654" y="1308118"/>
            <a:ext cx="623219" cy="265341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66CC">
                  <a:gamma/>
                  <a:tint val="54510"/>
                  <a:invGamma/>
                </a:srgbClr>
              </a:gs>
              <a:gs pos="50000">
                <a:srgbClr val="0066CC">
                  <a:alpha val="0"/>
                </a:srgbClr>
              </a:gs>
              <a:gs pos="100000">
                <a:srgbClr val="0066CC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gray">
          <a:xfrm>
            <a:off x="1793559" y="1315205"/>
            <a:ext cx="963493" cy="403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收听目的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35878" name="Text Box 8"/>
          <p:cNvSpPr txBox="1">
            <a:spLocks noChangeArrowheads="1"/>
          </p:cNvSpPr>
          <p:nvPr/>
        </p:nvSpPr>
        <p:spPr bwMode="gray">
          <a:xfrm>
            <a:off x="3010408" y="1329377"/>
            <a:ext cx="4919178" cy="389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ts val="2500"/>
              </a:lnSpc>
            </a:pPr>
            <a:r>
              <a:rPr lang="zh-CN" altLang="en-US" dirty="0" smtClean="0"/>
              <a:t>听音乐，娱乐以及获取新闻信息。</a:t>
            </a:r>
            <a:endParaRPr lang="en-US" altLang="zh-CN" dirty="0"/>
          </a:p>
        </p:txBody>
      </p:sp>
      <p:sp>
        <p:nvSpPr>
          <p:cNvPr id="29" name="AutoShape 10"/>
          <p:cNvSpPr>
            <a:spLocks noChangeArrowheads="1"/>
          </p:cNvSpPr>
          <p:nvPr/>
        </p:nvSpPr>
        <p:spPr bwMode="gray">
          <a:xfrm>
            <a:off x="1449586" y="2643182"/>
            <a:ext cx="6480000" cy="6480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5868" name="AutoShape 11"/>
          <p:cNvSpPr>
            <a:spLocks noChangeArrowheads="1"/>
          </p:cNvSpPr>
          <p:nvPr/>
        </p:nvSpPr>
        <p:spPr bwMode="gray">
          <a:xfrm>
            <a:off x="1591983" y="2714832"/>
            <a:ext cx="1335205" cy="52989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66CC"/>
              </a:gs>
              <a:gs pos="100000">
                <a:srgbClr val="00478E"/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35869" name="Freeform 12"/>
          <p:cNvSpPr>
            <a:spLocks/>
          </p:cNvSpPr>
          <p:nvPr/>
        </p:nvSpPr>
        <p:spPr bwMode="gray">
          <a:xfrm>
            <a:off x="1669654" y="2736878"/>
            <a:ext cx="623219" cy="265341"/>
          </a:xfrm>
          <a:custGeom>
            <a:avLst/>
            <a:gdLst>
              <a:gd name="T0" fmla="*/ 1 w 596"/>
              <a:gd name="T1" fmla="*/ 0 h 598"/>
              <a:gd name="T2" fmla="*/ 0 w 596"/>
              <a:gd name="T3" fmla="*/ 1 h 598"/>
              <a:gd name="T4" fmla="*/ 0 w 596"/>
              <a:gd name="T5" fmla="*/ 3 h 598"/>
              <a:gd name="T6" fmla="*/ 1 w 596"/>
              <a:gd name="T7" fmla="*/ 1 h 598"/>
              <a:gd name="T8" fmla="*/ 3 w 596"/>
              <a:gd name="T9" fmla="*/ 0 h 598"/>
              <a:gd name="T10" fmla="*/ 1 w 596"/>
              <a:gd name="T11" fmla="*/ 0 h 5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6"/>
              <a:gd name="T19" fmla="*/ 0 h 598"/>
              <a:gd name="T20" fmla="*/ 596 w 596"/>
              <a:gd name="T21" fmla="*/ 598 h 59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66CC">
                  <a:gamma/>
                  <a:tint val="54510"/>
                  <a:invGamma/>
                </a:srgbClr>
              </a:gs>
              <a:gs pos="50000">
                <a:srgbClr val="0066CC">
                  <a:alpha val="0"/>
                </a:srgbClr>
              </a:gs>
              <a:gs pos="100000">
                <a:srgbClr val="0066CC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gray">
          <a:xfrm>
            <a:off x="1793559" y="2801442"/>
            <a:ext cx="963493" cy="3763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收听工具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35871" name="Text Box 14"/>
          <p:cNvSpPr txBox="1">
            <a:spLocks noChangeArrowheads="1"/>
          </p:cNvSpPr>
          <p:nvPr/>
        </p:nvSpPr>
        <p:spPr bwMode="gray">
          <a:xfrm>
            <a:off x="3010408" y="2773884"/>
            <a:ext cx="4763836" cy="3692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ts val="2500"/>
              </a:lnSpc>
            </a:pPr>
            <a:r>
              <a:rPr lang="zh-CN" altLang="en-US" dirty="0" smtClean="0"/>
              <a:t>以收音机收听为主</a:t>
            </a:r>
            <a:r>
              <a:rPr lang="zh-CN" altLang="en-US" b="1" dirty="0" smtClean="0">
                <a:latin typeface="Calibri" pitchFamily="34" charset="0"/>
              </a:rPr>
              <a:t>。</a:t>
            </a:r>
            <a:endParaRPr lang="en-US" altLang="zh-CN" b="1" dirty="0">
              <a:latin typeface="Calibri" pitchFamily="34" charset="0"/>
            </a:endParaRPr>
          </a:p>
        </p:txBody>
      </p:sp>
      <p:sp>
        <p:nvSpPr>
          <p:cNvPr id="35" name="AutoShape 16"/>
          <p:cNvSpPr>
            <a:spLocks noChangeArrowheads="1"/>
          </p:cNvSpPr>
          <p:nvPr/>
        </p:nvSpPr>
        <p:spPr bwMode="gray">
          <a:xfrm>
            <a:off x="1449586" y="3463840"/>
            <a:ext cx="6480000" cy="6081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5863" name="AutoShape 17"/>
          <p:cNvSpPr>
            <a:spLocks noChangeArrowheads="1"/>
          </p:cNvSpPr>
          <p:nvPr/>
        </p:nvSpPr>
        <p:spPr bwMode="gray">
          <a:xfrm>
            <a:off x="1591983" y="3519995"/>
            <a:ext cx="1335205" cy="49726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66CC"/>
              </a:gs>
              <a:gs pos="100000">
                <a:srgbClr val="00478E"/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35864" name="Freeform 18"/>
          <p:cNvSpPr>
            <a:spLocks/>
          </p:cNvSpPr>
          <p:nvPr/>
        </p:nvSpPr>
        <p:spPr bwMode="gray">
          <a:xfrm>
            <a:off x="1669654" y="3551767"/>
            <a:ext cx="623219" cy="249003"/>
          </a:xfrm>
          <a:custGeom>
            <a:avLst/>
            <a:gdLst>
              <a:gd name="T0" fmla="*/ 1 w 596"/>
              <a:gd name="T1" fmla="*/ 0 h 598"/>
              <a:gd name="T2" fmla="*/ 0 w 596"/>
              <a:gd name="T3" fmla="*/ 1 h 598"/>
              <a:gd name="T4" fmla="*/ 0 w 596"/>
              <a:gd name="T5" fmla="*/ 3 h 598"/>
              <a:gd name="T6" fmla="*/ 1 w 596"/>
              <a:gd name="T7" fmla="*/ 1 h 598"/>
              <a:gd name="T8" fmla="*/ 3 w 596"/>
              <a:gd name="T9" fmla="*/ 0 h 598"/>
              <a:gd name="T10" fmla="*/ 1 w 596"/>
              <a:gd name="T11" fmla="*/ 0 h 5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6"/>
              <a:gd name="T19" fmla="*/ 0 h 598"/>
              <a:gd name="T20" fmla="*/ 596 w 596"/>
              <a:gd name="T21" fmla="*/ 598 h 59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66CC">
                  <a:gamma/>
                  <a:tint val="54510"/>
                  <a:invGamma/>
                </a:srgbClr>
              </a:gs>
              <a:gs pos="50000">
                <a:srgbClr val="0066CC">
                  <a:alpha val="0"/>
                </a:srgbClr>
              </a:gs>
              <a:gs pos="100000">
                <a:srgbClr val="0066CC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8" name="Text Box 19"/>
          <p:cNvSpPr txBox="1">
            <a:spLocks noChangeArrowheads="1"/>
          </p:cNvSpPr>
          <p:nvPr/>
        </p:nvSpPr>
        <p:spPr bwMode="gray">
          <a:xfrm>
            <a:off x="1793559" y="3579106"/>
            <a:ext cx="963493" cy="346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节目类型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5866" name="Text Box 20"/>
          <p:cNvSpPr txBox="1">
            <a:spLocks noChangeArrowheads="1"/>
          </p:cNvSpPr>
          <p:nvPr/>
        </p:nvSpPr>
        <p:spPr bwMode="gray">
          <a:xfrm>
            <a:off x="3010408" y="3420246"/>
            <a:ext cx="4763836" cy="635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ts val="2500"/>
              </a:lnSpc>
            </a:pPr>
            <a:r>
              <a:rPr lang="zh-CN" altLang="en-US" dirty="0" smtClean="0"/>
              <a:t>音乐类节目和新闻类节目是白领听众收听最多的节目类型，其中又以流行音乐节目最多。</a:t>
            </a:r>
            <a:endParaRPr lang="en-US" altLang="zh-CN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" name="AutoShape 16"/>
          <p:cNvSpPr>
            <a:spLocks noChangeArrowheads="1"/>
          </p:cNvSpPr>
          <p:nvPr/>
        </p:nvSpPr>
        <p:spPr bwMode="gray">
          <a:xfrm>
            <a:off x="1449586" y="4214818"/>
            <a:ext cx="6480000" cy="6480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5858" name="AutoShape 17"/>
          <p:cNvSpPr>
            <a:spLocks noChangeArrowheads="1"/>
          </p:cNvSpPr>
          <p:nvPr/>
        </p:nvSpPr>
        <p:spPr bwMode="gray">
          <a:xfrm>
            <a:off x="1591983" y="4274658"/>
            <a:ext cx="1335205" cy="52989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66CC"/>
              </a:gs>
              <a:gs pos="100000">
                <a:srgbClr val="00478E"/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35859" name="Freeform 18"/>
          <p:cNvSpPr>
            <a:spLocks/>
          </p:cNvSpPr>
          <p:nvPr/>
        </p:nvSpPr>
        <p:spPr bwMode="gray">
          <a:xfrm>
            <a:off x="1669654" y="4308514"/>
            <a:ext cx="623219" cy="265341"/>
          </a:xfrm>
          <a:custGeom>
            <a:avLst/>
            <a:gdLst>
              <a:gd name="T0" fmla="*/ 1 w 596"/>
              <a:gd name="T1" fmla="*/ 0 h 598"/>
              <a:gd name="T2" fmla="*/ 0 w 596"/>
              <a:gd name="T3" fmla="*/ 1 h 598"/>
              <a:gd name="T4" fmla="*/ 0 w 596"/>
              <a:gd name="T5" fmla="*/ 3 h 598"/>
              <a:gd name="T6" fmla="*/ 1 w 596"/>
              <a:gd name="T7" fmla="*/ 1 h 598"/>
              <a:gd name="T8" fmla="*/ 3 w 596"/>
              <a:gd name="T9" fmla="*/ 0 h 598"/>
              <a:gd name="T10" fmla="*/ 1 w 596"/>
              <a:gd name="T11" fmla="*/ 0 h 5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6"/>
              <a:gd name="T19" fmla="*/ 0 h 598"/>
              <a:gd name="T20" fmla="*/ 596 w 596"/>
              <a:gd name="T21" fmla="*/ 598 h 59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66CC">
                  <a:gamma/>
                  <a:tint val="54510"/>
                  <a:invGamma/>
                </a:srgbClr>
              </a:gs>
              <a:gs pos="50000">
                <a:srgbClr val="0066CC">
                  <a:alpha val="0"/>
                </a:srgbClr>
              </a:gs>
              <a:gs pos="100000">
                <a:srgbClr val="0066CC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4" name="Text Box 19"/>
          <p:cNvSpPr txBox="1">
            <a:spLocks noChangeArrowheads="1"/>
          </p:cNvSpPr>
          <p:nvPr/>
        </p:nvSpPr>
        <p:spPr bwMode="gray">
          <a:xfrm>
            <a:off x="1793559" y="4409297"/>
            <a:ext cx="963493" cy="3047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auto" hangingPunct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收听频率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5861" name="Text Box 20"/>
          <p:cNvSpPr txBox="1">
            <a:spLocks noChangeArrowheads="1"/>
          </p:cNvSpPr>
          <p:nvPr/>
        </p:nvSpPr>
        <p:spPr bwMode="gray">
          <a:xfrm>
            <a:off x="3010408" y="4303003"/>
            <a:ext cx="4763836" cy="2724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zh-CN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847" name="Text Box 20"/>
          <p:cNvSpPr txBox="1">
            <a:spLocks noChangeArrowheads="1"/>
          </p:cNvSpPr>
          <p:nvPr/>
        </p:nvSpPr>
        <p:spPr bwMode="gray">
          <a:xfrm>
            <a:off x="3000364" y="4357694"/>
            <a:ext cx="3929104" cy="4129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</a:pPr>
            <a:r>
              <a:rPr lang="zh-CN" altLang="en-US" dirty="0" smtClean="0"/>
              <a:t>重度听众和中度听众居多。</a:t>
            </a:r>
            <a:endParaRPr lang="en-US" altLang="zh-CN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8" name="AutoShape 4"/>
          <p:cNvSpPr>
            <a:spLocks noChangeArrowheads="1"/>
          </p:cNvSpPr>
          <p:nvPr/>
        </p:nvSpPr>
        <p:spPr bwMode="gray">
          <a:xfrm>
            <a:off x="1449586" y="1966835"/>
            <a:ext cx="6480000" cy="590591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5851" name="AutoShape 5"/>
          <p:cNvSpPr>
            <a:spLocks noChangeArrowheads="1"/>
          </p:cNvSpPr>
          <p:nvPr/>
        </p:nvSpPr>
        <p:spPr bwMode="gray">
          <a:xfrm>
            <a:off x="1591983" y="2021373"/>
            <a:ext cx="1335205" cy="48295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66CC"/>
              </a:gs>
              <a:gs pos="100000">
                <a:srgbClr val="00478E"/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0" name="Freeform 6"/>
          <p:cNvSpPr>
            <a:spLocks/>
          </p:cNvSpPr>
          <p:nvPr/>
        </p:nvSpPr>
        <p:spPr bwMode="gray">
          <a:xfrm>
            <a:off x="1669654" y="2052231"/>
            <a:ext cx="623219" cy="241834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66CC">
                  <a:gamma/>
                  <a:tint val="54510"/>
                  <a:invGamma/>
                </a:srgbClr>
              </a:gs>
              <a:gs pos="50000">
                <a:srgbClr val="0066CC">
                  <a:alpha val="0"/>
                </a:srgbClr>
              </a:gs>
              <a:gs pos="100000">
                <a:srgbClr val="0066CC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1" name="Text Box 7"/>
          <p:cNvSpPr txBox="1">
            <a:spLocks noChangeArrowheads="1"/>
          </p:cNvSpPr>
          <p:nvPr/>
        </p:nvSpPr>
        <p:spPr bwMode="gray">
          <a:xfrm>
            <a:off x="1793559" y="2062995"/>
            <a:ext cx="963493" cy="3674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收听地点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35856" name="Text Box 8"/>
          <p:cNvSpPr txBox="1">
            <a:spLocks noChangeArrowheads="1"/>
          </p:cNvSpPr>
          <p:nvPr/>
        </p:nvSpPr>
        <p:spPr bwMode="gray">
          <a:xfrm>
            <a:off x="3010408" y="1926000"/>
            <a:ext cx="4869247" cy="7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</a:pPr>
            <a:r>
              <a:rPr lang="zh-CN" altLang="en-US" dirty="0" smtClean="0"/>
              <a:t>超过</a:t>
            </a:r>
            <a:r>
              <a:rPr lang="en-US" altLang="zh-CN" dirty="0" smtClean="0"/>
              <a:t>80</a:t>
            </a:r>
            <a:r>
              <a:rPr lang="zh-CN" altLang="en-US" dirty="0" smtClean="0"/>
              <a:t>％的白领听众在家里收听电台，还有近</a:t>
            </a:r>
            <a:r>
              <a:rPr lang="en-US" altLang="zh-CN" dirty="0" smtClean="0"/>
              <a:t>20</a:t>
            </a:r>
            <a:r>
              <a:rPr lang="zh-CN" altLang="en-US" dirty="0" smtClean="0"/>
              <a:t>％的白领 会在单位</a:t>
            </a:r>
            <a:r>
              <a:rPr lang="en-US" altLang="zh-CN" dirty="0" smtClean="0"/>
              <a:t>/</a:t>
            </a:r>
            <a:r>
              <a:rPr lang="zh-CN" altLang="en-US" dirty="0" smtClean="0"/>
              <a:t>场所收听。</a:t>
            </a:r>
            <a:endParaRPr lang="en-US" altLang="zh-CN" dirty="0"/>
          </a:p>
        </p:txBody>
      </p: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白领的收听习惯</a:t>
            </a:r>
          </a:p>
        </p:txBody>
      </p:sp>
      <p:sp>
        <p:nvSpPr>
          <p:cNvPr id="45" name="AutoShape 4"/>
          <p:cNvSpPr>
            <a:spLocks noChangeArrowheads="1"/>
          </p:cNvSpPr>
          <p:nvPr/>
        </p:nvSpPr>
        <p:spPr bwMode="gray">
          <a:xfrm>
            <a:off x="1449586" y="5000636"/>
            <a:ext cx="6480000" cy="648001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" name="AutoShape 5"/>
          <p:cNvSpPr>
            <a:spLocks noChangeArrowheads="1"/>
          </p:cNvSpPr>
          <p:nvPr/>
        </p:nvSpPr>
        <p:spPr bwMode="gray">
          <a:xfrm>
            <a:off x="1591983" y="5060476"/>
            <a:ext cx="1335205" cy="52989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66CC"/>
              </a:gs>
              <a:gs pos="100000">
                <a:srgbClr val="00478E"/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47" name="Freeform 6"/>
          <p:cNvSpPr>
            <a:spLocks/>
          </p:cNvSpPr>
          <p:nvPr/>
        </p:nvSpPr>
        <p:spPr bwMode="gray">
          <a:xfrm>
            <a:off x="1669654" y="5094332"/>
            <a:ext cx="623219" cy="265342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66CC">
                  <a:gamma/>
                  <a:tint val="54510"/>
                  <a:invGamma/>
                </a:srgbClr>
              </a:gs>
              <a:gs pos="50000">
                <a:srgbClr val="0066CC">
                  <a:alpha val="0"/>
                </a:srgbClr>
              </a:gs>
              <a:gs pos="100000">
                <a:srgbClr val="0066CC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gray">
          <a:xfrm>
            <a:off x="1643764" y="5101419"/>
            <a:ext cx="1216849" cy="3999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收听时长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2" name="Text Box 8"/>
          <p:cNvSpPr txBox="1">
            <a:spLocks noChangeArrowheads="1"/>
          </p:cNvSpPr>
          <p:nvPr/>
        </p:nvSpPr>
        <p:spPr bwMode="gray">
          <a:xfrm>
            <a:off x="3010408" y="5000636"/>
            <a:ext cx="4919178" cy="7031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ts val="2500"/>
              </a:lnSpc>
            </a:pPr>
            <a:r>
              <a:rPr lang="zh-CN" altLang="en-US" dirty="0" smtClean="0"/>
              <a:t>白领听众平均每天收听电台的时间长度大约为</a:t>
            </a:r>
            <a:r>
              <a:rPr lang="en-US" altLang="zh-CN" dirty="0" smtClean="0"/>
              <a:t>72</a:t>
            </a:r>
            <a:r>
              <a:rPr lang="zh-CN" altLang="en-US" dirty="0" smtClean="0"/>
              <a:t>分钟。</a:t>
            </a:r>
            <a:endParaRPr lang="en-US" altLang="zh-CN" dirty="0"/>
          </a:p>
        </p:txBody>
      </p:sp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1449586" y="5824487"/>
            <a:ext cx="6480000" cy="590591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55" name="AutoShape 5"/>
          <p:cNvSpPr>
            <a:spLocks noChangeArrowheads="1"/>
          </p:cNvSpPr>
          <p:nvPr/>
        </p:nvSpPr>
        <p:spPr bwMode="gray">
          <a:xfrm>
            <a:off x="1591983" y="5879025"/>
            <a:ext cx="1335205" cy="48295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66CC"/>
              </a:gs>
              <a:gs pos="100000">
                <a:srgbClr val="00478E"/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6" name="Freeform 6"/>
          <p:cNvSpPr>
            <a:spLocks/>
          </p:cNvSpPr>
          <p:nvPr/>
        </p:nvSpPr>
        <p:spPr bwMode="gray">
          <a:xfrm>
            <a:off x="1669654" y="5909882"/>
            <a:ext cx="623219" cy="241834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66CC">
                  <a:gamma/>
                  <a:tint val="54510"/>
                  <a:invGamma/>
                </a:srgbClr>
              </a:gs>
              <a:gs pos="50000">
                <a:srgbClr val="0066CC">
                  <a:alpha val="0"/>
                </a:srgbClr>
              </a:gs>
              <a:gs pos="100000">
                <a:srgbClr val="0066CC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57" name="Text Box 7"/>
          <p:cNvSpPr txBox="1">
            <a:spLocks noChangeArrowheads="1"/>
          </p:cNvSpPr>
          <p:nvPr/>
        </p:nvSpPr>
        <p:spPr bwMode="gray">
          <a:xfrm>
            <a:off x="1643764" y="5920647"/>
            <a:ext cx="1216849" cy="400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收听时间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8" name="Text Box 8"/>
          <p:cNvSpPr txBox="1">
            <a:spLocks noChangeArrowheads="1"/>
          </p:cNvSpPr>
          <p:nvPr/>
        </p:nvSpPr>
        <p:spPr bwMode="gray">
          <a:xfrm>
            <a:off x="3010408" y="5760000"/>
            <a:ext cx="4869247" cy="7032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</a:pPr>
            <a:r>
              <a:rPr lang="zh-CN" altLang="en-US" dirty="0" smtClean="0"/>
              <a:t>以早上</a:t>
            </a:r>
            <a:r>
              <a:rPr lang="en-US" altLang="zh-CN" dirty="0" smtClean="0"/>
              <a:t>7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00—8</a:t>
            </a:r>
            <a:r>
              <a:rPr lang="zh-CN" altLang="en-US" dirty="0" smtClean="0"/>
              <a:t>：</a:t>
            </a:r>
            <a:r>
              <a:rPr lang="en-US" altLang="zh-CN" dirty="0" smtClean="0"/>
              <a:t>59</a:t>
            </a:r>
            <a:r>
              <a:rPr lang="zh-CN" altLang="en-US" dirty="0" smtClean="0"/>
              <a:t>时间段收听的白领最多，其次是晚上</a:t>
            </a:r>
            <a:r>
              <a:rPr lang="en-US" altLang="zh-CN" dirty="0" smtClean="0"/>
              <a:t>21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00</a:t>
            </a:r>
            <a:r>
              <a:rPr lang="zh-CN" altLang="en-US" dirty="0" smtClean="0"/>
              <a:t>－</a:t>
            </a:r>
            <a:r>
              <a:rPr lang="en-US" altLang="zh-CN" dirty="0" smtClean="0"/>
              <a:t>21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59</a:t>
            </a:r>
            <a:r>
              <a:rPr lang="zh-CN" altLang="en-US" dirty="0" smtClean="0"/>
              <a:t>时间段。</a:t>
            </a:r>
            <a:endParaRPr lang="en-US" altLang="zh-CN" dirty="0"/>
          </a:p>
        </p:txBody>
      </p:sp>
      <p:sp>
        <p:nvSpPr>
          <p:cNvPr id="43" name="TextBox 42"/>
          <p:cNvSpPr txBox="1"/>
          <p:nvPr/>
        </p:nvSpPr>
        <p:spPr>
          <a:xfrm rot="2744325">
            <a:off x="6297597" y="698799"/>
            <a:ext cx="4071966" cy="369328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发散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;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也许你喜欢这个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322264" y="3595687"/>
          <a:ext cx="7053815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5" name="矩形 74"/>
          <p:cNvSpPr/>
          <p:nvPr/>
        </p:nvSpPr>
        <p:spPr>
          <a:xfrm>
            <a:off x="2285984" y="2143116"/>
            <a:ext cx="3535357" cy="2509847"/>
          </a:xfrm>
          <a:prstGeom prst="rect">
            <a:avLst/>
          </a:prstGeom>
          <a:solidFill>
            <a:schemeClr val="accent3">
              <a:alpha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图片美化</a:t>
            </a:r>
            <a:endParaRPr lang="en-US" altLang="zh-CN" sz="32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rgbClr val="380000"/>
                </a:solidFill>
                <a:latin typeface="微软雅黑" pitchFamily="34" charset="-122"/>
                <a:ea typeface="微软雅黑" pitchFamily="34" charset="-122"/>
              </a:rPr>
              <a:t>哪里找图</a:t>
            </a:r>
            <a:endParaRPr lang="en-US" altLang="zh-CN" sz="3200" b="1" dirty="0" smtClean="0">
              <a:solidFill>
                <a:srgbClr val="38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用活图片</a:t>
            </a:r>
            <a:endParaRPr lang="zh-CN" altLang="en-US" sz="3200" b="1" dirty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dirty="0" smtClean="0"/>
              <a:t>视觉化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用图片讲故事</a:t>
            </a:r>
            <a:endParaRPr lang="zh-CN" altLang="en-US" dirty="0"/>
          </a:p>
        </p:txBody>
      </p:sp>
      <p:pic>
        <p:nvPicPr>
          <p:cNvPr id="5" name="图片 4" descr="01祖国60年前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9123" y="2192074"/>
            <a:ext cx="3840000" cy="2880000"/>
          </a:xfrm>
          <a:prstGeom prst="rect">
            <a:avLst/>
          </a:prstGeom>
        </p:spPr>
      </p:pic>
      <p:pic>
        <p:nvPicPr>
          <p:cNvPr id="7" name="图片 6" descr="02祖国60年后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2528" y="2192074"/>
            <a:ext cx="3840000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7" descr="守时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8513" y="1814513"/>
            <a:ext cx="5149850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8" name="TextBox 15"/>
          <p:cNvSpPr txBox="1">
            <a:spLocks noChangeArrowheads="1"/>
          </p:cNvSpPr>
          <p:nvPr/>
        </p:nvSpPr>
        <p:spPr bwMode="auto">
          <a:xfrm>
            <a:off x="1785938" y="4752975"/>
            <a:ext cx="3289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德国人说的准点</a:t>
            </a:r>
          </a:p>
        </p:txBody>
      </p:sp>
      <p:sp>
        <p:nvSpPr>
          <p:cNvPr id="77829" name="TextBox 16"/>
          <p:cNvSpPr txBox="1">
            <a:spLocks noChangeArrowheads="1"/>
          </p:cNvSpPr>
          <p:nvPr/>
        </p:nvSpPr>
        <p:spPr bwMode="auto">
          <a:xfrm>
            <a:off x="4354513" y="4752975"/>
            <a:ext cx="3289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中国人说的准点</a:t>
            </a:r>
          </a:p>
        </p:txBody>
      </p:sp>
      <p:sp>
        <p:nvSpPr>
          <p:cNvPr id="7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dirty="0" smtClean="0"/>
              <a:t>一目了然</a:t>
            </a:r>
            <a:r>
              <a:rPr lang="en-US" altLang="zh-CN" dirty="0" smtClean="0"/>
              <a:t>--</a:t>
            </a:r>
            <a:r>
              <a:rPr lang="zh-CN" altLang="en-US" dirty="0" smtClean="0"/>
              <a:t>好图胜千言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云形标注 6"/>
          <p:cNvSpPr/>
          <p:nvPr/>
        </p:nvSpPr>
        <p:spPr bwMode="auto">
          <a:xfrm>
            <a:off x="428628" y="357166"/>
            <a:ext cx="7358082" cy="2428892"/>
          </a:xfrm>
          <a:prstGeom prst="cloudCallout">
            <a:avLst>
              <a:gd name="adj1" fmla="val 26131"/>
              <a:gd name="adj2" fmla="val 11043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6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太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棒了，</a:t>
            </a:r>
            <a:r>
              <a:rPr kumimoji="0" lang="zh-CN" altLang="en-US" sz="2800" b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</a:rPr>
              <a:t>你从哪里找到这么酷的图片的？</a:t>
            </a:r>
          </a:p>
        </p:txBody>
      </p:sp>
      <p:pic>
        <p:nvPicPr>
          <p:cNvPr id="4" name="图片 3" descr="0010590135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214678" y="2000240"/>
            <a:ext cx="5929322" cy="4429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利用剪贴画寻找免费好图片 </a:t>
            </a:r>
            <a:endParaRPr lang="zh-CN" alt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FA64AB-2E82-4D21-AF2F-C4DBED14296A}" type="slidenum">
              <a:rPr lang="zh-CN" altLang="en-US"/>
              <a:pPr>
                <a:defRPr/>
              </a:pPr>
              <a:t>75</a:t>
            </a:fld>
            <a:endParaRPr lang="en-US" altLang="zh-CN"/>
          </a:p>
        </p:txBody>
      </p:sp>
      <p:pic>
        <p:nvPicPr>
          <p:cNvPr id="88068" name="Picture 7"/>
          <p:cNvPicPr>
            <a:picLocks noChangeAspect="1" noChangeArrowheads="1"/>
          </p:cNvPicPr>
          <p:nvPr/>
        </p:nvPicPr>
        <p:blipFill>
          <a:blip r:embed="rId2" cstate="print"/>
          <a:srcRect l="3374" r="4285" b="16185"/>
          <a:stretch>
            <a:fillRect/>
          </a:stretch>
        </p:blipFill>
        <p:spPr bwMode="auto">
          <a:xfrm>
            <a:off x="397879" y="985918"/>
            <a:ext cx="8348242" cy="5683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714480" y="2857496"/>
            <a:ext cx="1857388" cy="46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41EA51-93D5-4AFA-BAF9-9E8730148111}" type="slidenum">
              <a:rPr lang="en-US" altLang="zh-CN"/>
              <a:pPr>
                <a:defRPr/>
              </a:pPr>
              <a:t>76</a:t>
            </a:fld>
            <a:endParaRPr lang="en-US" altLang="zh-CN"/>
          </a:p>
        </p:txBody>
      </p:sp>
      <p:sp>
        <p:nvSpPr>
          <p:cNvPr id="1871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Office2007</a:t>
            </a:r>
            <a:r>
              <a:rPr lang="zh-CN" altLang="en-US" dirty="0" smtClean="0"/>
              <a:t>中直接进入网上</a:t>
            </a:r>
            <a:r>
              <a:rPr lang="zh-CN" altLang="en-US" dirty="0"/>
              <a:t>剪辑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286512" y="1357298"/>
            <a:ext cx="1876425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643182"/>
            <a:ext cx="363528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右箭头 6"/>
          <p:cNvSpPr/>
          <p:nvPr/>
        </p:nvSpPr>
        <p:spPr>
          <a:xfrm>
            <a:off x="4071934" y="3143248"/>
            <a:ext cx="1714512" cy="785818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86512" y="5786454"/>
            <a:ext cx="1440000" cy="28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你会看到很多类型的剪贴画</a:t>
            </a:r>
            <a:endParaRPr lang="zh-CN" altLang="en-US" dirty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056238"/>
            <a:ext cx="6072230" cy="5587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利用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寻找好图方法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4" y="1857364"/>
            <a:ext cx="8642351" cy="1012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071670" y="1285860"/>
            <a:ext cx="5072098" cy="46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858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网址：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Image.google.cn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84" y="2243072"/>
            <a:ext cx="371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858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此处输入你想搜索的图片名称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08" name="Picture 12" descr="女孩的DJ耳机听音乐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2357430"/>
            <a:ext cx="3810000" cy="2543175"/>
          </a:xfrm>
          <a:prstGeom prst="rect">
            <a:avLst/>
          </a:prstGeom>
          <a:noFill/>
        </p:spPr>
      </p:pic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FA64AB-2E82-4D21-AF2F-C4DBED14296A}" type="slidenum">
              <a:rPr lang="zh-CN" altLang="en-US"/>
              <a:pPr>
                <a:defRPr/>
              </a:pPr>
              <a:t>79</a:t>
            </a:fld>
            <a:endParaRPr lang="en-US" altLang="zh-CN" dirty="0"/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这是我用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找到的图片 </a:t>
            </a:r>
          </a:p>
        </p:txBody>
      </p:sp>
      <p:pic>
        <p:nvPicPr>
          <p:cNvPr id="208898" name="Picture 2" descr="听音乐女孩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85860"/>
            <a:ext cx="2879999" cy="216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8900" name="Picture 4" descr="http://pandeymaru.files.wordpress.com/2009/03/ist2_358928-girl-listening-to-music-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1142984"/>
            <a:ext cx="3017647" cy="216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8904" name="Picture 8" descr="http://www.websbook.com/sc/upimg/allimg/090619/2560CDNX_4019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82873" y="4698000"/>
            <a:ext cx="3461127" cy="216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8906" name="Picture 10" descr="Sexy young Asian girl listening to music on headphone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698000"/>
            <a:ext cx="3248119" cy="216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3"/>
          <p:cNvSpPr>
            <a:spLocks noGrp="1"/>
          </p:cNvSpPr>
          <p:nvPr>
            <p:ph type="title"/>
          </p:nvPr>
        </p:nvSpPr>
        <p:spPr>
          <a:xfrm>
            <a:off x="608013" y="1627188"/>
            <a:ext cx="4324350" cy="1143000"/>
          </a:xfrm>
        </p:spPr>
        <p:txBody>
          <a:bodyPr>
            <a:normAutofit fontScale="90000"/>
          </a:bodyPr>
          <a:lstStyle/>
          <a:p>
            <a:r>
              <a:rPr lang="en-US" altLang="zh-CN" sz="9600" b="1" smtClean="0">
                <a:solidFill>
                  <a:srgbClr val="FF0000"/>
                </a:solidFill>
              </a:rPr>
              <a:t>70%</a:t>
            </a:r>
            <a:endParaRPr lang="zh-CN" altLang="en-US" sz="9600" b="1" smtClean="0">
              <a:solidFill>
                <a:srgbClr val="FF0000"/>
              </a:solidFill>
            </a:endParaRPr>
          </a:p>
        </p:txBody>
      </p:sp>
      <p:pic>
        <p:nvPicPr>
          <p:cNvPr id="71683" name="内容占位符 5" descr="眼睛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932363" y="1987550"/>
            <a:ext cx="3363912" cy="21891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" descr="0010590121.jp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500098" y="2285992"/>
            <a:ext cx="4786346" cy="4778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云形标注 6"/>
          <p:cNvSpPr/>
          <p:nvPr/>
        </p:nvSpPr>
        <p:spPr bwMode="auto">
          <a:xfrm>
            <a:off x="3286116" y="214290"/>
            <a:ext cx="5857884" cy="2643206"/>
          </a:xfrm>
          <a:prstGeom prst="cloudCallout">
            <a:avLst>
              <a:gd name="adj1" fmla="val -64997"/>
              <a:gd name="adj2" fmla="val 68853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6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什</a:t>
            </a:r>
            <a:r>
              <a:rPr kumimoji="0" lang="zh-CN" altLang="en-US" sz="2800" b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</a:rPr>
              <a:t>么样的图片才是好图呢？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000628" y="3571876"/>
            <a:ext cx="2857520" cy="2071702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真实而不是卡通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bg1">
                    <a:lumMod val="50000"/>
                    <a:alpha val="85000"/>
                  </a:scheme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2000" dirty="0" smtClean="0"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清晰而不是模糊</a:t>
            </a:r>
            <a:endParaRPr lang="en-US" altLang="zh-CN" sz="2000" dirty="0" smtClean="0">
              <a:effectLst>
                <a:outerShdw blurRad="50800" dist="50800" dir="5400000" algn="ctr" rotWithShape="0">
                  <a:schemeClr val="bg1">
                    <a:lumMod val="50000"/>
                    <a:alpha val="85000"/>
                  </a:scheme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2000" dirty="0" smtClean="0"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贴切而不是无关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2000" dirty="0" smtClean="0"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和谐而不是炫耀</a:t>
            </a:r>
            <a:endParaRPr lang="en-US" altLang="zh-CN" sz="2000" dirty="0" smtClean="0">
              <a:effectLst>
                <a:outerShdw blurRad="50800" dist="50800" dir="5400000" algn="ctr" rotWithShape="0">
                  <a:schemeClr val="bg1">
                    <a:lumMod val="50000"/>
                    <a:alpha val="85000"/>
                  </a:scheme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2000" dirty="0" smtClean="0"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明朗而不是灰暗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推荐一些常用的单词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15900" y="1889004"/>
            <a:ext cx="1924995" cy="1924995"/>
          </a:xfrm>
          <a:prstGeom prst="roundRect">
            <a:avLst>
              <a:gd name="adj" fmla="val 10000"/>
            </a:avLst>
          </a:prstGeom>
          <a:blipFill rotWithShape="0">
            <a:blip r:embed="rId2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组合 7"/>
          <p:cNvGrpSpPr/>
          <p:nvPr/>
        </p:nvGrpSpPr>
        <p:grpSpPr>
          <a:xfrm>
            <a:off x="529271" y="3044001"/>
            <a:ext cx="2545628" cy="2829749"/>
            <a:chOff x="317457" y="2329644"/>
            <a:chExt cx="1924995" cy="19249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圆角矩形 16"/>
            <p:cNvSpPr/>
            <p:nvPr/>
          </p:nvSpPr>
          <p:spPr>
            <a:xfrm>
              <a:off x="317457" y="2329644"/>
              <a:ext cx="1924995" cy="19249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圆角矩形 5"/>
            <p:cNvSpPr/>
            <p:nvPr/>
          </p:nvSpPr>
          <p:spPr>
            <a:xfrm>
              <a:off x="373838" y="2386025"/>
              <a:ext cx="1812233" cy="1812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t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/>
                <a:t>符号</a:t>
              </a:r>
              <a:endParaRPr lang="zh-CN" altLang="en-US" sz="2400" kern="1200" dirty="0"/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kern="1200" dirty="0" smtClean="0"/>
                <a:t>问号  </a:t>
              </a:r>
              <a:r>
                <a:rPr lang="en-US" altLang="zh-CN" kern="1200" dirty="0" smtClean="0"/>
                <a:t>question</a:t>
              </a:r>
              <a:endParaRPr lang="zh-CN" altLang="en-US" kern="1200" dirty="0"/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kern="1200" dirty="0" smtClean="0"/>
                <a:t>手势   </a:t>
              </a:r>
              <a:r>
                <a:rPr lang="en-US" altLang="zh-CN" kern="1200" dirty="0" smtClean="0"/>
                <a:t>hand</a:t>
              </a: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kern="1200" dirty="0" smtClean="0"/>
                <a:t>金钱   </a:t>
              </a:r>
              <a:r>
                <a:rPr lang="en-US" altLang="zh-CN" kern="1200" dirty="0" smtClean="0"/>
                <a:t>money</a:t>
              </a:r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zh-CN" altLang="en-US" dirty="0" smtClean="0"/>
                <a:t>喻意金</a:t>
              </a:r>
              <a:r>
                <a:rPr lang="zh-CN" altLang="en-US" b="1" dirty="0" smtClean="0"/>
                <a:t>人</a:t>
              </a:r>
              <a:endParaRPr lang="en-US" altLang="zh-CN" b="1" dirty="0" smtClean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altLang="zh-CN" b="1" dirty="0" smtClean="0"/>
                <a:t>3D</a:t>
              </a:r>
              <a:r>
                <a:rPr lang="zh-CN" altLang="en-US" b="1" dirty="0" smtClean="0"/>
                <a:t>小人</a:t>
              </a:r>
              <a:endParaRPr lang="en-US" altLang="zh-CN" b="1" dirty="0" smtClean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dirty="0" smtClean="0"/>
                <a:t>艺术数字</a:t>
              </a:r>
              <a:endParaRPr lang="en-US" altLang="zh-CN" kern="1200" dirty="0" smtClean="0"/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kern="1200" dirty="0"/>
            </a:p>
          </p:txBody>
        </p:sp>
      </p:grpSp>
      <p:sp>
        <p:nvSpPr>
          <p:cNvPr id="9" name="圆角矩形 8"/>
          <p:cNvSpPr/>
          <p:nvPr/>
        </p:nvSpPr>
        <p:spPr>
          <a:xfrm>
            <a:off x="3186116" y="1889004"/>
            <a:ext cx="1924995" cy="1924995"/>
          </a:xfrm>
          <a:prstGeom prst="roundRect">
            <a:avLst>
              <a:gd name="adj" fmla="val 10000"/>
            </a:avLst>
          </a:prstGeom>
          <a:blipFill rotWithShape="0">
            <a:blip r:embed="rId3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组合 9"/>
          <p:cNvGrpSpPr/>
          <p:nvPr/>
        </p:nvGrpSpPr>
        <p:grpSpPr>
          <a:xfrm>
            <a:off x="3499487" y="3044001"/>
            <a:ext cx="2806063" cy="2829749"/>
            <a:chOff x="3301872" y="2329644"/>
            <a:chExt cx="1924995" cy="19249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圆角矩形 14"/>
            <p:cNvSpPr/>
            <p:nvPr/>
          </p:nvSpPr>
          <p:spPr>
            <a:xfrm>
              <a:off x="3301872" y="2329644"/>
              <a:ext cx="1924995" cy="19249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8"/>
            <p:cNvSpPr/>
            <p:nvPr/>
          </p:nvSpPr>
          <p:spPr>
            <a:xfrm>
              <a:off x="3358253" y="2386025"/>
              <a:ext cx="1812233" cy="1812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t" anchorCtr="0">
              <a:noAutofit/>
            </a:bodyPr>
            <a:lstStyle/>
            <a:p>
              <a:pPr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 smtClean="0"/>
                <a:t>人物</a:t>
              </a:r>
              <a:endParaRPr lang="zh-CN" altLang="en-US" sz="24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dirty="0" smtClean="0"/>
                <a:t>商人</a:t>
              </a:r>
              <a:r>
                <a:rPr lang="en-US" altLang="en-US" dirty="0" smtClean="0"/>
                <a:t>Business</a:t>
              </a:r>
              <a:r>
                <a:rPr lang="en-US" altLang="zh-CN" dirty="0" smtClean="0"/>
                <a:t>people</a:t>
              </a:r>
              <a:endParaRPr lang="en-US" altLang="en-US" dirty="0" smtClean="0"/>
            </a:p>
            <a:p>
              <a:r>
                <a:rPr lang="zh-CN" altLang="en-US" dirty="0" smtClean="0"/>
                <a:t>上班族</a:t>
              </a:r>
              <a:r>
                <a:rPr lang="en-US" dirty="0" smtClean="0"/>
                <a:t>Office workers</a:t>
              </a:r>
              <a:endParaRPr lang="zh-CN" altLang="en-US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dirty="0" smtClean="0"/>
                <a:t>流程 </a:t>
              </a:r>
              <a:r>
                <a:rPr lang="en-US" altLang="zh-CN" dirty="0" smtClean="0"/>
                <a:t>process</a:t>
              </a:r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dirty="0" smtClean="0"/>
                <a:t>步骤 </a:t>
              </a:r>
              <a:r>
                <a:rPr lang="en-US" altLang="zh-CN" dirty="0" smtClean="0"/>
                <a:t>steps</a:t>
              </a:r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dirty="0" smtClean="0"/>
                <a:t>趋势 </a:t>
              </a:r>
              <a:r>
                <a:rPr lang="en-US" altLang="zh-CN" dirty="0" smtClean="0"/>
                <a:t>trend</a:t>
              </a:r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dirty="0" smtClean="0"/>
                <a:t>团队 </a:t>
              </a:r>
              <a:r>
                <a:rPr lang="en-US" altLang="zh-CN" dirty="0" smtClean="0"/>
                <a:t>team</a:t>
              </a:r>
              <a:endParaRPr lang="zh-CN" altLang="en-US" dirty="0"/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6437231" y="1889004"/>
            <a:ext cx="1924995" cy="1924995"/>
          </a:xfrm>
          <a:prstGeom prst="roundRect">
            <a:avLst>
              <a:gd name="adj" fmla="val 10000"/>
            </a:avLst>
          </a:prstGeom>
          <a:blipFill rotWithShape="0">
            <a:blip r:embed="rId4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组合 11"/>
          <p:cNvGrpSpPr/>
          <p:nvPr/>
        </p:nvGrpSpPr>
        <p:grpSpPr>
          <a:xfrm>
            <a:off x="6750603" y="3044001"/>
            <a:ext cx="1893363" cy="2829749"/>
            <a:chOff x="6286288" y="2329644"/>
            <a:chExt cx="1924995" cy="19249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圆角矩形 12"/>
            <p:cNvSpPr/>
            <p:nvPr/>
          </p:nvSpPr>
          <p:spPr>
            <a:xfrm>
              <a:off x="6286288" y="2329644"/>
              <a:ext cx="1924995" cy="19249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圆角矩形 11"/>
            <p:cNvSpPr/>
            <p:nvPr/>
          </p:nvSpPr>
          <p:spPr>
            <a:xfrm>
              <a:off x="6342669" y="2386025"/>
              <a:ext cx="1812233" cy="1812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t" anchorCtr="0">
              <a:noAutofit/>
            </a:bodyPr>
            <a:lstStyle/>
            <a:p>
              <a:pPr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 smtClean="0"/>
                <a:t>物品</a:t>
              </a:r>
              <a:endParaRPr lang="zh-CN" altLang="en-US" sz="24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dirty="0" smtClean="0"/>
                <a:t>黑板</a:t>
              </a:r>
              <a:endParaRPr lang="zh-CN" altLang="en-US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dirty="0" smtClean="0"/>
                <a:t>铅笔</a:t>
              </a:r>
              <a:endParaRPr lang="zh-CN" altLang="en-US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dirty="0" smtClean="0"/>
                <a:t>魔方</a:t>
              </a:r>
              <a:endParaRPr lang="zh-CN" altLang="en-US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dirty="0" smtClean="0"/>
                <a:t>拼图</a:t>
              </a:r>
              <a:endParaRPr lang="en-US" altLang="zh-CN" dirty="0" smtClean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dirty="0" smtClean="0"/>
                <a:t>脚印</a:t>
              </a:r>
              <a:endParaRPr lang="en-US" altLang="zh-CN" dirty="0" smtClean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FA64AB-2E82-4D21-AF2F-C4DBED14296A}" type="slidenum">
              <a:rPr lang="zh-CN" altLang="en-US"/>
              <a:pPr>
                <a:defRPr/>
              </a:pPr>
              <a:t>82</a:t>
            </a:fld>
            <a:endParaRPr lang="en-US" altLang="zh-CN" dirty="0"/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利用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找图增强技巧 </a:t>
            </a:r>
          </a:p>
        </p:txBody>
      </p:sp>
      <p:sp>
        <p:nvSpPr>
          <p:cNvPr id="4" name="矩形 3"/>
          <p:cNvSpPr/>
          <p:nvPr/>
        </p:nvSpPr>
        <p:spPr>
          <a:xfrm>
            <a:off x="2071670" y="1610013"/>
            <a:ext cx="5072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858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进入英文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Google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图片搜索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2214554"/>
            <a:ext cx="678514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625454" y="5214950"/>
            <a:ext cx="1656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FA64AB-2E82-4D21-AF2F-C4DBED14296A}" type="slidenum">
              <a:rPr lang="zh-CN" altLang="en-US"/>
              <a:pPr>
                <a:defRPr/>
              </a:pPr>
              <a:t>83</a:t>
            </a:fld>
            <a:endParaRPr lang="en-US" altLang="zh-CN" dirty="0"/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利用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找图增强技巧 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500175"/>
            <a:ext cx="8642350" cy="1353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4071943"/>
            <a:ext cx="8642350" cy="1389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285984" y="3071810"/>
            <a:ext cx="5072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858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imagesize:16x16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（图片大小）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84" y="5786454"/>
            <a:ext cx="5072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858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filetype:gif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（图片格式）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542925" y="1142984"/>
            <a:ext cx="8672545" cy="900000"/>
            <a:chOff x="185735" y="1142984"/>
            <a:chExt cx="8672545" cy="900000"/>
          </a:xfrm>
        </p:grpSpPr>
        <p:sp>
          <p:nvSpPr>
            <p:cNvPr id="8" name="TextBox 7"/>
            <p:cNvSpPr txBox="1"/>
            <p:nvPr/>
          </p:nvSpPr>
          <p:spPr>
            <a:xfrm>
              <a:off x="2000232" y="1357298"/>
              <a:ext cx="6858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位图，文件超大，不能放大太多倍数。做</a:t>
              </a:r>
              <a:r>
                <a:rPr lang="en-US" altLang="zh-CN" sz="2000" dirty="0" smtClea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一般不用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5" name="Picture 5" descr="C:\Users\刘俊\Desktop\dn.files\my_file_009.png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1028794" y="1142984"/>
              <a:ext cx="900000" cy="90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0" name="TextBox 19"/>
            <p:cNvSpPr txBox="1"/>
            <p:nvPr/>
          </p:nvSpPr>
          <p:spPr>
            <a:xfrm>
              <a:off x="185735" y="1285860"/>
              <a:ext cx="102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BMP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3" name="组合 26"/>
          <p:cNvGrpSpPr/>
          <p:nvPr/>
        </p:nvGrpSpPr>
        <p:grpSpPr>
          <a:xfrm>
            <a:off x="542925" y="2060729"/>
            <a:ext cx="8672545" cy="900000"/>
            <a:chOff x="185735" y="2060729"/>
            <a:chExt cx="8672545" cy="900000"/>
          </a:xfrm>
        </p:grpSpPr>
        <p:sp>
          <p:nvSpPr>
            <p:cNvPr id="9" name="TextBox 8"/>
            <p:cNvSpPr txBox="1"/>
            <p:nvPr/>
          </p:nvSpPr>
          <p:spPr>
            <a:xfrm>
              <a:off x="2000232" y="2360769"/>
              <a:ext cx="6858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位图，</a:t>
              </a:r>
              <a:r>
                <a:rPr lang="en-US" altLang="zh-CN" sz="2000" dirty="0" smtClea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中最常用的格式，像素文件体积最小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7" name="Picture 7" descr="C:\Users\刘俊\Desktop\dn.files\my_file_036.pn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027931" y="2060729"/>
              <a:ext cx="900000" cy="90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1" name="TextBox 20"/>
            <p:cNvSpPr txBox="1"/>
            <p:nvPr/>
          </p:nvSpPr>
          <p:spPr>
            <a:xfrm>
              <a:off x="185735" y="2214554"/>
              <a:ext cx="857256" cy="58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JPG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4" name="组合 27"/>
          <p:cNvGrpSpPr/>
          <p:nvPr/>
        </p:nvGrpSpPr>
        <p:grpSpPr>
          <a:xfrm>
            <a:off x="542925" y="2978474"/>
            <a:ext cx="8672545" cy="900000"/>
            <a:chOff x="185735" y="2978474"/>
            <a:chExt cx="8672545" cy="900000"/>
          </a:xfrm>
        </p:grpSpPr>
        <p:sp>
          <p:nvSpPr>
            <p:cNvPr id="10" name="TextBox 9"/>
            <p:cNvSpPr txBox="1"/>
            <p:nvPr/>
          </p:nvSpPr>
          <p:spPr>
            <a:xfrm>
              <a:off x="2000232" y="3221364"/>
              <a:ext cx="6858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位图，这是会动的图片，放在</a:t>
              </a:r>
              <a:r>
                <a:rPr lang="en-US" altLang="zh-CN" sz="2000" dirty="0" smtClea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页面上会非常吸引眼球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6" name="Picture 6" descr="C:\Users\刘俊\Desktop\dn.files\my_file_026.pn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028794" y="2978474"/>
              <a:ext cx="900000" cy="90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2" name="TextBox 21"/>
            <p:cNvSpPr txBox="1"/>
            <p:nvPr/>
          </p:nvSpPr>
          <p:spPr>
            <a:xfrm>
              <a:off x="185735" y="3143248"/>
              <a:ext cx="785818" cy="58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GIF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5" name="组合 30"/>
          <p:cNvGrpSpPr/>
          <p:nvPr/>
        </p:nvGrpSpPr>
        <p:grpSpPr>
          <a:xfrm>
            <a:off x="714348" y="5731711"/>
            <a:ext cx="8487258" cy="900000"/>
            <a:chOff x="357158" y="5731711"/>
            <a:chExt cx="8487258" cy="900000"/>
          </a:xfrm>
        </p:grpSpPr>
        <p:sp>
          <p:nvSpPr>
            <p:cNvPr id="13" name="TextBox 12"/>
            <p:cNvSpPr txBox="1"/>
            <p:nvPr/>
          </p:nvSpPr>
          <p:spPr>
            <a:xfrm>
              <a:off x="2000231" y="5803149"/>
              <a:ext cx="68441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矢量图，</a:t>
              </a:r>
              <a:r>
                <a:rPr lang="en-US" altLang="zh-CN" sz="2000" dirty="0" smtClean="0">
                  <a:latin typeface="微软雅黑" pitchFamily="34" charset="-122"/>
                  <a:ea typeface="微软雅黑" pitchFamily="34" charset="-122"/>
                </a:rPr>
                <a:t>Adobe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公司的</a:t>
              </a:r>
              <a:r>
                <a:rPr lang="en-US" altLang="zh-CN" sz="2000" dirty="0" smtClean="0">
                  <a:latin typeface="微软雅黑" pitchFamily="34" charset="-122"/>
                  <a:ea typeface="微软雅黑" pitchFamily="34" charset="-122"/>
                </a:rPr>
                <a:t>Illustrator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软件的输出格式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8" name="Picture 10" descr="C:\Users\刘俊\Desktop\dn.files\my_file_001.png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1028794" y="5731711"/>
              <a:ext cx="900000" cy="90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3" name="TextBox 22"/>
            <p:cNvSpPr txBox="1"/>
            <p:nvPr/>
          </p:nvSpPr>
          <p:spPr>
            <a:xfrm>
              <a:off x="357158" y="5857892"/>
              <a:ext cx="571504" cy="58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AI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6" name="组合 28"/>
          <p:cNvGrpSpPr/>
          <p:nvPr/>
        </p:nvGrpSpPr>
        <p:grpSpPr>
          <a:xfrm>
            <a:off x="542925" y="3896219"/>
            <a:ext cx="8672545" cy="900000"/>
            <a:chOff x="185735" y="3896219"/>
            <a:chExt cx="8672545" cy="900000"/>
          </a:xfrm>
        </p:grpSpPr>
        <p:sp>
          <p:nvSpPr>
            <p:cNvPr id="11" name="TextBox 10"/>
            <p:cNvSpPr txBox="1"/>
            <p:nvPr/>
          </p:nvSpPr>
          <p:spPr>
            <a:xfrm>
              <a:off x="2000231" y="4081959"/>
              <a:ext cx="6858049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位图，这种格式图片有很酷的透明效果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4" name="Picture 3" descr="C:\Users\刘俊\Desktop\dn.files\my_file_049.png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1028794" y="3896219"/>
              <a:ext cx="900000" cy="90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4" name="TextBox 23"/>
            <p:cNvSpPr txBox="1"/>
            <p:nvPr/>
          </p:nvSpPr>
          <p:spPr>
            <a:xfrm>
              <a:off x="185735" y="4000504"/>
              <a:ext cx="857256" cy="58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PNG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7" name="组合 29"/>
          <p:cNvGrpSpPr/>
          <p:nvPr/>
        </p:nvGrpSpPr>
        <p:grpSpPr>
          <a:xfrm>
            <a:off x="542925" y="4813964"/>
            <a:ext cx="8672545" cy="900000"/>
            <a:chOff x="185735" y="4813964"/>
            <a:chExt cx="8672545" cy="900000"/>
          </a:xfrm>
        </p:grpSpPr>
        <p:sp>
          <p:nvSpPr>
            <p:cNvPr id="12" name="TextBox 11"/>
            <p:cNvSpPr txBox="1"/>
            <p:nvPr/>
          </p:nvSpPr>
          <p:spPr>
            <a:xfrm>
              <a:off x="2000232" y="4923756"/>
              <a:ext cx="6858048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矢量图，微软的剪贴画里有很多是这个格式的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9" name="图片 18" descr="my_file_074.png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1028794" y="4813964"/>
              <a:ext cx="900000" cy="90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5" name="TextBox 24"/>
            <p:cNvSpPr txBox="1"/>
            <p:nvPr/>
          </p:nvSpPr>
          <p:spPr>
            <a:xfrm>
              <a:off x="185735" y="4929198"/>
              <a:ext cx="1071569" cy="58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WMF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+mj-cs"/>
              </a:rPr>
              <a:t>常用的图形格式</a:t>
            </a:r>
            <a:endParaRPr lang="zh-CN" altLang="en-US" sz="40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wrap="square" t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建议：建立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图库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195" name="Rectangle 3"/>
          <p:cNvSpPr>
            <a:spLocks noGrp="1"/>
          </p:cNvSpPr>
          <p:nvPr>
            <p:ph type="body" idx="1"/>
          </p:nvPr>
        </p:nvSpPr>
        <p:spPr>
          <a:xfrm>
            <a:off x="457200" y="1428736"/>
            <a:ext cx="8229600" cy="4525963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zh-CN" altLang="en-US" sz="2800" dirty="0" smtClean="0">
                <a:latin typeface="黑体" pitchFamily="2" charset="-122"/>
                <a:ea typeface="黑体" pitchFamily="2" charset="-122"/>
              </a:rPr>
              <a:t>包括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  <a:p>
            <a:pPr lvl="1">
              <a:buClrTx/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PPT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公用标准模板</a:t>
            </a:r>
          </a:p>
          <a:p>
            <a:pPr lvl="1">
              <a:buClrTx/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PPT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规范和元素库</a:t>
            </a:r>
          </a:p>
          <a:p>
            <a:pPr lvl="1">
              <a:buClrTx/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PPT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素材图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库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lvl="1">
              <a:buClrTx/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PPT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模板库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组合 25"/>
          <p:cNvGrpSpPr/>
          <p:nvPr/>
        </p:nvGrpSpPr>
        <p:grpSpPr>
          <a:xfrm rot="1185904">
            <a:off x="6219139" y="2607463"/>
            <a:ext cx="2017712" cy="1643074"/>
            <a:chOff x="5857884" y="2214554"/>
            <a:chExt cx="2017712" cy="1643074"/>
          </a:xfrm>
        </p:grpSpPr>
        <p:sp>
          <p:nvSpPr>
            <p:cNvPr id="136197" name="Rectangle 5"/>
            <p:cNvSpPr>
              <a:spLocks noChangeArrowheads="1"/>
            </p:cNvSpPr>
            <p:nvPr/>
          </p:nvSpPr>
          <p:spPr bwMode="auto">
            <a:xfrm>
              <a:off x="5857884" y="2214554"/>
              <a:ext cx="2016404" cy="16430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136198" name="Oval 6"/>
            <p:cNvSpPr>
              <a:spLocks noChangeArrowheads="1"/>
            </p:cNvSpPr>
            <p:nvPr/>
          </p:nvSpPr>
          <p:spPr bwMode="auto">
            <a:xfrm>
              <a:off x="6120723" y="2375408"/>
              <a:ext cx="350452" cy="26285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199" name="AutoShape 7"/>
            <p:cNvSpPr>
              <a:spLocks noChangeArrowheads="1"/>
            </p:cNvSpPr>
            <p:nvPr/>
          </p:nvSpPr>
          <p:spPr bwMode="auto">
            <a:xfrm>
              <a:off x="6778473" y="2330945"/>
              <a:ext cx="350452" cy="30732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0" name="AutoShape 8"/>
            <p:cNvSpPr>
              <a:spLocks noChangeArrowheads="1"/>
            </p:cNvSpPr>
            <p:nvPr/>
          </p:nvSpPr>
          <p:spPr bwMode="auto">
            <a:xfrm>
              <a:off x="6077570" y="2945591"/>
              <a:ext cx="393604" cy="262859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1" name="AutoShape 9"/>
            <p:cNvSpPr>
              <a:spLocks noChangeArrowheads="1"/>
            </p:cNvSpPr>
            <p:nvPr/>
          </p:nvSpPr>
          <p:spPr bwMode="auto">
            <a:xfrm>
              <a:off x="6646400" y="3031903"/>
              <a:ext cx="394912" cy="262859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2" name="AutoShape 10"/>
            <p:cNvSpPr>
              <a:spLocks noChangeArrowheads="1"/>
            </p:cNvSpPr>
            <p:nvPr/>
          </p:nvSpPr>
          <p:spPr bwMode="auto">
            <a:xfrm>
              <a:off x="6603247" y="2856664"/>
              <a:ext cx="394912" cy="262859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3" name="Rectangle 11"/>
            <p:cNvSpPr>
              <a:spLocks noChangeArrowheads="1"/>
            </p:cNvSpPr>
            <p:nvPr/>
          </p:nvSpPr>
          <p:spPr bwMode="auto">
            <a:xfrm>
              <a:off x="7348611" y="2330945"/>
              <a:ext cx="350452" cy="3949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7216538" y="2901127"/>
              <a:ext cx="570138" cy="307323"/>
              <a:chOff x="3061" y="3566"/>
              <a:chExt cx="590" cy="318"/>
            </a:xfrm>
            <a:solidFill>
              <a:schemeClr val="bg1"/>
            </a:solidFill>
          </p:grpSpPr>
          <p:sp>
            <p:nvSpPr>
              <p:cNvPr id="136205" name="AutoShape 13"/>
              <p:cNvSpPr>
                <a:spLocks noChangeArrowheads="1"/>
              </p:cNvSpPr>
              <p:nvPr/>
            </p:nvSpPr>
            <p:spPr bwMode="auto">
              <a:xfrm>
                <a:off x="3061" y="3566"/>
                <a:ext cx="227" cy="318"/>
              </a:xfrm>
              <a:prstGeom prst="can">
                <a:avLst>
                  <a:gd name="adj" fmla="val 35022"/>
                </a:avLst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06" name="Line 14"/>
              <p:cNvSpPr>
                <a:spLocks noChangeShapeType="1"/>
              </p:cNvSpPr>
              <p:nvPr/>
            </p:nvSpPr>
            <p:spPr bwMode="auto">
              <a:xfrm>
                <a:off x="3288" y="3748"/>
                <a:ext cx="363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207" name="Line 15"/>
              <p:cNvSpPr>
                <a:spLocks noChangeShapeType="1"/>
              </p:cNvSpPr>
              <p:nvPr/>
            </p:nvSpPr>
            <p:spPr bwMode="auto">
              <a:xfrm>
                <a:off x="3379" y="3884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208" name="Line 16"/>
              <p:cNvSpPr>
                <a:spLocks noChangeShapeType="1"/>
              </p:cNvSpPr>
              <p:nvPr/>
            </p:nvSpPr>
            <p:spPr bwMode="auto">
              <a:xfrm>
                <a:off x="3379" y="3612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209" name="Line 17"/>
              <p:cNvSpPr>
                <a:spLocks noChangeShapeType="1"/>
              </p:cNvSpPr>
              <p:nvPr/>
            </p:nvSpPr>
            <p:spPr bwMode="auto">
              <a:xfrm>
                <a:off x="3379" y="3612"/>
                <a:ext cx="0" cy="27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6210" name="Oval 18"/>
            <p:cNvSpPr>
              <a:spLocks noChangeArrowheads="1"/>
            </p:cNvSpPr>
            <p:nvPr/>
          </p:nvSpPr>
          <p:spPr bwMode="auto">
            <a:xfrm>
              <a:off x="6163875" y="3251607"/>
              <a:ext cx="132073" cy="1307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1" name="Oval 19"/>
            <p:cNvSpPr>
              <a:spLocks noChangeArrowheads="1"/>
            </p:cNvSpPr>
            <p:nvPr/>
          </p:nvSpPr>
          <p:spPr bwMode="auto">
            <a:xfrm>
              <a:off x="5989957" y="3382383"/>
              <a:ext cx="130766" cy="13208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2" name="Oval 20"/>
            <p:cNvSpPr>
              <a:spLocks noChangeArrowheads="1"/>
            </p:cNvSpPr>
            <p:nvPr/>
          </p:nvSpPr>
          <p:spPr bwMode="auto">
            <a:xfrm>
              <a:off x="6340409" y="3382383"/>
              <a:ext cx="130766" cy="13208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3" name="Oval 21"/>
            <p:cNvSpPr>
              <a:spLocks noChangeArrowheads="1"/>
            </p:cNvSpPr>
            <p:nvPr/>
          </p:nvSpPr>
          <p:spPr bwMode="auto">
            <a:xfrm>
              <a:off x="6163875" y="3514466"/>
              <a:ext cx="132073" cy="1307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4" name="Line 22"/>
            <p:cNvSpPr>
              <a:spLocks noChangeShapeType="1"/>
            </p:cNvSpPr>
            <p:nvPr/>
          </p:nvSpPr>
          <p:spPr bwMode="auto">
            <a:xfrm>
              <a:off x="6120723" y="3443847"/>
              <a:ext cx="219686" cy="0"/>
            </a:xfrm>
            <a:prstGeom prst="lin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15" name="Line 23"/>
            <p:cNvSpPr>
              <a:spLocks noChangeShapeType="1"/>
            </p:cNvSpPr>
            <p:nvPr/>
          </p:nvSpPr>
          <p:spPr bwMode="auto">
            <a:xfrm>
              <a:off x="6226643" y="3382383"/>
              <a:ext cx="0" cy="132084"/>
            </a:xfrm>
            <a:prstGeom prst="lin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16" name="Text Box 24"/>
            <p:cNvSpPr txBox="1">
              <a:spLocks noChangeArrowheads="1"/>
            </p:cNvSpPr>
            <p:nvPr/>
          </p:nvSpPr>
          <p:spPr bwMode="auto">
            <a:xfrm>
              <a:off x="6866086" y="3446463"/>
              <a:ext cx="1009510" cy="2746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1200" dirty="0"/>
                <a:t>元素库</a:t>
              </a:r>
              <a:r>
                <a:rPr lang="en-US" altLang="zh-CN" sz="1200" dirty="0"/>
                <a:t>-</a:t>
              </a:r>
              <a:r>
                <a:rPr lang="zh-CN" altLang="en-US" sz="1200" dirty="0"/>
                <a:t>形状</a:t>
              </a:r>
            </a:p>
          </p:txBody>
        </p:sp>
      </p:grp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 rot="20545660">
            <a:off x="4214810" y="1643050"/>
            <a:ext cx="2428892" cy="150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4" descr="0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 rot="21018782">
            <a:off x="3992576" y="3618721"/>
            <a:ext cx="2408237" cy="1808163"/>
          </a:xfrm>
          <a:prstGeom prst="rect">
            <a:avLst/>
          </a:prstGeom>
          <a:noFill/>
        </p:spPr>
      </p:pic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 rot="1304532">
            <a:off x="6156521" y="4775427"/>
            <a:ext cx="2676527" cy="219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322264" y="3595687"/>
          <a:ext cx="7053815" cy="1057276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  <a:reflection blurRad="6350" stA="50000" endA="300" endPos="55000" dir="5400000" sy="-100000" algn="bl" rotWithShape="0"/>
                </a:effectLst>
                <a:tableStyleId>{93296810-A885-4BE3-A3E7-6D5BEEA58F35}</a:tableStyleId>
              </a:tblPr>
              <a:tblGrid>
                <a:gridCol w="1410763"/>
                <a:gridCol w="1410763"/>
                <a:gridCol w="1410763"/>
                <a:gridCol w="1410763"/>
                <a:gridCol w="1410763"/>
              </a:tblGrid>
              <a:tr h="1057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设计理念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文字优化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图片美化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图表设计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动画特效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75" name="矩形 74"/>
          <p:cNvSpPr/>
          <p:nvPr/>
        </p:nvSpPr>
        <p:spPr>
          <a:xfrm>
            <a:off x="2285984" y="2143116"/>
            <a:ext cx="3535357" cy="2509847"/>
          </a:xfrm>
          <a:prstGeom prst="rect">
            <a:avLst/>
          </a:prstGeom>
          <a:solidFill>
            <a:schemeClr val="accent3">
              <a:alpha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图片美化</a:t>
            </a:r>
            <a:endParaRPr lang="en-US" altLang="zh-CN" sz="32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哪里找图</a:t>
            </a:r>
            <a:endParaRPr lang="en-US" altLang="zh-CN" sz="3200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rgbClr val="380000"/>
                </a:solidFill>
                <a:latin typeface="微软雅黑" pitchFamily="34" charset="-122"/>
                <a:ea typeface="微软雅黑" pitchFamily="34" charset="-122"/>
              </a:rPr>
              <a:t>用活图片</a:t>
            </a:r>
            <a:endParaRPr lang="zh-CN" altLang="en-US" sz="3200" b="1" dirty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云形标注 6"/>
          <p:cNvSpPr/>
          <p:nvPr/>
        </p:nvSpPr>
        <p:spPr bwMode="auto">
          <a:xfrm>
            <a:off x="3286116" y="188913"/>
            <a:ext cx="5857884" cy="2668583"/>
          </a:xfrm>
          <a:prstGeom prst="cloudCallout">
            <a:avLst>
              <a:gd name="adj1" fmla="val -56512"/>
              <a:gd name="adj2" fmla="val 633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6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顺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便</a:t>
            </a:r>
            <a:r>
              <a:rPr kumimoji="0" lang="zh-CN" altLang="en-US" sz="2800" b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</a:rPr>
              <a:t>学点</a:t>
            </a:r>
            <a:r>
              <a:rPr kumimoji="0" lang="en-US" altLang="zh-CN" sz="2800" b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</a:rPr>
              <a:t>PPT</a:t>
            </a:r>
            <a:r>
              <a:rPr kumimoji="0" lang="zh-CN" altLang="en-US" sz="2800" b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</a:rPr>
              <a:t>里</a:t>
            </a:r>
            <a:r>
              <a:rPr kumimoji="0" lang="en-US" altLang="zh-CN" sz="2800" b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</a:rPr>
              <a:t>PS</a:t>
            </a:r>
            <a:r>
              <a:rPr kumimoji="0" lang="zh-CN" altLang="en-US" sz="2800" b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</a:rPr>
              <a:t>图片的方法</a:t>
            </a:r>
          </a:p>
        </p:txBody>
      </p:sp>
      <p:pic>
        <p:nvPicPr>
          <p:cNvPr id="4" name="图片 3" descr="0010190320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571536" y="2071630"/>
            <a:ext cx="6742463" cy="4786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拉伸：让图片变大或缩小</a:t>
            </a:r>
            <a:endParaRPr lang="zh-CN" altLang="en-US" dirty="0"/>
          </a:p>
        </p:txBody>
      </p:sp>
      <p:pic>
        <p:nvPicPr>
          <p:cNvPr id="6" name="Picture 2" descr="听音乐女孩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100" y="1824037"/>
            <a:ext cx="6711950" cy="5033963"/>
          </a:xfrm>
          <a:prstGeom prst="rect">
            <a:avLst/>
          </a:prstGeom>
          <a:noFill/>
        </p:spPr>
      </p:pic>
      <p:pic>
        <p:nvPicPr>
          <p:cNvPr id="296962" name="Picture 2" descr="听音乐女孩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3150"/>
            <a:ext cx="4438650" cy="3328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拉伸图片的窍门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14282" y="1857364"/>
            <a:ext cx="52864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858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Shift+</a:t>
            </a: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图片角点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85829">
              <a:defRPr/>
            </a:pPr>
            <a:r>
              <a:rPr lang="en-US" altLang="zh-CN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Shift+Ctrl</a:t>
            </a:r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图片角点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5" descr="C:\Documents and Settings\Administrator.FE6AD3848DDC45F\Local Settings\Temporary Internet Files\Content.IE5\89QNS9MJ\j0441298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006058">
            <a:off x="357158" y="5429264"/>
            <a:ext cx="1000132" cy="1000132"/>
          </a:xfrm>
          <a:prstGeom prst="rect">
            <a:avLst/>
          </a:prstGeom>
          <a:noFill/>
        </p:spPr>
      </p:pic>
      <p:pic>
        <p:nvPicPr>
          <p:cNvPr id="8" name="Picture 5" descr="C:\Documents and Settings\Administrator.FE6AD3848DDC45F\Local Settings\Temporary Internet Files\Content.IE5\89QNS9MJ\j0441298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006058">
            <a:off x="2327388" y="3613278"/>
            <a:ext cx="2347133" cy="2347133"/>
          </a:xfrm>
          <a:prstGeom prst="rect">
            <a:avLst/>
          </a:prstGeom>
          <a:noFill/>
        </p:spPr>
      </p:pic>
      <p:pic>
        <p:nvPicPr>
          <p:cNvPr id="9" name="Picture 5" descr="C:\Documents and Settings\Administrator.FE6AD3848DDC45F\Local Settings\Temporary Internet Files\Content.IE5\89QNS9MJ\j0441298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006058">
            <a:off x="5282764" y="1872814"/>
            <a:ext cx="3391363" cy="3391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永不放弃的马云</a:t>
            </a:r>
            <a:endParaRPr lang="zh-CN" altLang="en-US" dirty="0"/>
          </a:p>
        </p:txBody>
      </p:sp>
      <p:pic>
        <p:nvPicPr>
          <p:cNvPr id="484354" name="Picture 2" descr="http://hiphotos.baidu.com/xdaifuzhuang/pic/item/71b918ed01eea7c1cf1b3e6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428736"/>
            <a:ext cx="3705225" cy="4229101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4286248" y="1714488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马云，</a:t>
            </a:r>
            <a:r>
              <a:rPr lang="en-US" altLang="zh-CN" dirty="0" smtClean="0"/>
              <a:t>1964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15</a:t>
            </a:r>
            <a:r>
              <a:rPr lang="zh-CN" altLang="en-US" dirty="0" smtClean="0"/>
              <a:t>日，浙江省杭州市人，阿里巴巴集团主要创始人之一。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现任阿里巴巴集团主席和首席执行官，他是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福布斯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杂志创办</a:t>
            </a:r>
            <a:r>
              <a:rPr lang="en-US" altLang="zh-CN" dirty="0" smtClean="0"/>
              <a:t>50</a:t>
            </a:r>
            <a:r>
              <a:rPr lang="zh-CN" altLang="en-US" dirty="0" smtClean="0"/>
              <a:t>多年来成为封面人物的首位大陆企业家，曾获选为未来全球领袖。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除此之外，马云还担任软银集团董事、中国雅虎董事局主席、亚太经济合作组织（</a:t>
            </a:r>
            <a:r>
              <a:rPr lang="en-US" altLang="zh-CN" dirty="0" smtClean="0"/>
              <a:t>APEC</a:t>
            </a:r>
            <a:r>
              <a:rPr lang="zh-CN" altLang="en-US" dirty="0" smtClean="0"/>
              <a:t>）下工商咨询委员会</a:t>
            </a:r>
            <a:r>
              <a:rPr lang="en-US" altLang="zh-CN" dirty="0" smtClean="0"/>
              <a:t>(ABAC)</a:t>
            </a:r>
            <a:r>
              <a:rPr lang="zh-CN" altLang="en-US" dirty="0" smtClean="0"/>
              <a:t>会员、杭州师范大学阿里巴巴商学院院长、华谊兄弟传媒集团董事。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BA969D-AC3D-45F1-AD7E-920E935F1380}" type="slidenum">
              <a:rPr lang="en-US" altLang="zh-CN"/>
              <a:pPr>
                <a:defRPr/>
              </a:pPr>
              <a:t>90</a:t>
            </a:fld>
            <a:endParaRPr lang="en-US" altLang="zh-CN"/>
          </a:p>
        </p:txBody>
      </p:sp>
      <p:sp>
        <p:nvSpPr>
          <p:cNvPr id="9" name="TextBox 8"/>
          <p:cNvSpPr txBox="1"/>
          <p:nvPr/>
        </p:nvSpPr>
        <p:spPr>
          <a:xfrm>
            <a:off x="1428728" y="3143248"/>
            <a:ext cx="313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位图放大后变模糊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6898" y="1966713"/>
            <a:ext cx="1452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×</a:t>
            </a:r>
            <a:r>
              <a:rPr lang="en-US" altLang="zh-C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zh-CN" altLang="en-US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0166" y="6215082"/>
            <a:ext cx="313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矢量图可以任意放大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66898" y="5094099"/>
            <a:ext cx="1452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×</a:t>
            </a:r>
            <a:r>
              <a:rPr lang="en-US" altLang="zh-C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endParaRPr lang="zh-CN" altLang="en-US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Rectangle 2"/>
          <p:cNvSpPr txBox="1"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为什么有的图会花？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4572008"/>
            <a:ext cx="1162024" cy="871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182" y="4000504"/>
            <a:ext cx="3500462" cy="262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女孩的DJ耳机听音乐"/>
          <p:cNvPicPr>
            <a:picLocks noChangeAspect="1" noChangeArrowheads="1"/>
          </p:cNvPicPr>
          <p:nvPr/>
        </p:nvPicPr>
        <p:blipFill>
          <a:blip r:embed="rId3" cstate="print"/>
          <a:srcRect l="41115" t="6679" r="38080" b="76623"/>
          <a:stretch>
            <a:fillRect/>
          </a:stretch>
        </p:blipFill>
        <p:spPr bwMode="auto">
          <a:xfrm>
            <a:off x="1714480" y="1785926"/>
            <a:ext cx="1214446" cy="650596"/>
          </a:xfrm>
          <a:prstGeom prst="rect">
            <a:avLst/>
          </a:prstGeom>
          <a:noFill/>
        </p:spPr>
      </p:pic>
      <p:pic>
        <p:nvPicPr>
          <p:cNvPr id="24" name="Picture 2" descr="女孩的DJ耳机听音乐"/>
          <p:cNvPicPr>
            <a:picLocks noChangeAspect="1" noChangeArrowheads="1"/>
          </p:cNvPicPr>
          <p:nvPr/>
        </p:nvPicPr>
        <p:blipFill>
          <a:blip r:embed="rId3" cstate="print"/>
          <a:srcRect l="41115" t="6679" r="38080" b="76623"/>
          <a:stretch>
            <a:fillRect/>
          </a:stretch>
        </p:blipFill>
        <p:spPr bwMode="auto">
          <a:xfrm>
            <a:off x="4214810" y="1643050"/>
            <a:ext cx="3500462" cy="1875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429000"/>
            <a:ext cx="4712368" cy="2928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5000628" y="3918900"/>
            <a:ext cx="40719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DPI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表示每英寸有多少像素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常见分辨率有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96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144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300DPI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全屏图片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1024×768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尺寸和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96DPI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314834"/>
            <a:ext cx="8143932" cy="1542662"/>
          </a:xfrm>
          <a:prstGeom prst="rect">
            <a:avLst/>
          </a:prstGeom>
          <a:ln>
            <a:noFill/>
          </a:ln>
          <a:effectLst>
            <a:outerShdw blurRad="190500" dist="63500" dir="2700000" algn="tl" rotWithShape="0">
              <a:srgbClr val="333333">
                <a:alpha val="8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6500826" y="1672024"/>
            <a:ext cx="1857388" cy="64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5786" y="4929198"/>
            <a:ext cx="1857388" cy="10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endParaRPr lang="zh-CN" altLang="en-US" sz="5400" b="1" dirty="0" smtClean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9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+mj-cs"/>
              </a:rPr>
              <a:t>图片尺寸和分辨率怎样才合格？</a:t>
            </a:r>
            <a:endParaRPr lang="zh-CN" altLang="en-US" sz="40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听音乐女孩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785" y="3071810"/>
            <a:ext cx="3810025" cy="28575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13535" name="Rectangle 3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裁剪：好图片是裁出来的</a:t>
            </a:r>
            <a:endParaRPr lang="zh-CN" altLang="en-US" dirty="0"/>
          </a:p>
        </p:txBody>
      </p:sp>
      <p:sp>
        <p:nvSpPr>
          <p:cNvPr id="3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57122-0BCE-472E-B78E-CB005CE7177D}" type="slidenum">
              <a:rPr lang="en-US" altLang="zh-CN"/>
              <a:pPr>
                <a:defRPr/>
              </a:pPr>
              <a:t>92</a:t>
            </a:fld>
            <a:endParaRPr lang="en-US" altLang="zh-CN"/>
          </a:p>
        </p:txBody>
      </p:sp>
      <p:sp>
        <p:nvSpPr>
          <p:cNvPr id="1813527" name="Line 23"/>
          <p:cNvSpPr>
            <a:spLocks noChangeShapeType="1"/>
          </p:cNvSpPr>
          <p:nvPr/>
        </p:nvSpPr>
        <p:spPr bwMode="auto">
          <a:xfrm>
            <a:off x="4648200" y="2590800"/>
            <a:ext cx="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28596" y="3071810"/>
            <a:ext cx="3786214" cy="2857520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Picture 2" descr="听音乐女孩"/>
          <p:cNvPicPr>
            <a:picLocks noChangeAspect="1" noChangeArrowheads="1"/>
          </p:cNvPicPr>
          <p:nvPr/>
        </p:nvPicPr>
        <p:blipFill>
          <a:blip r:embed="rId2" cstate="print"/>
          <a:srcRect r="25000" b="5000"/>
          <a:stretch>
            <a:fillRect/>
          </a:stretch>
        </p:blipFill>
        <p:spPr bwMode="auto">
          <a:xfrm>
            <a:off x="4714876" y="3143248"/>
            <a:ext cx="2857520" cy="27146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5" name="矩形 34"/>
          <p:cNvSpPr/>
          <p:nvPr/>
        </p:nvSpPr>
        <p:spPr>
          <a:xfrm>
            <a:off x="357158" y="5715016"/>
            <a:ext cx="928694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rot="4323028" flipV="1">
            <a:off x="4695192" y="5835186"/>
            <a:ext cx="443281" cy="881724"/>
          </a:xfrm>
          <a:custGeom>
            <a:avLst/>
            <a:gdLst>
              <a:gd name="connsiteX0" fmla="*/ 0 w 571504"/>
              <a:gd name="connsiteY0" fmla="*/ 1500198 h 1785950"/>
              <a:gd name="connsiteX1" fmla="*/ 142876 w 571504"/>
              <a:gd name="connsiteY1" fmla="*/ 1500198 h 1785950"/>
              <a:gd name="connsiteX2" fmla="*/ 142876 w 571504"/>
              <a:gd name="connsiteY2" fmla="*/ 0 h 1785950"/>
              <a:gd name="connsiteX3" fmla="*/ 428628 w 571504"/>
              <a:gd name="connsiteY3" fmla="*/ 0 h 1785950"/>
              <a:gd name="connsiteX4" fmla="*/ 428628 w 571504"/>
              <a:gd name="connsiteY4" fmla="*/ 1500198 h 1785950"/>
              <a:gd name="connsiteX5" fmla="*/ 571504 w 571504"/>
              <a:gd name="connsiteY5" fmla="*/ 1500198 h 1785950"/>
              <a:gd name="connsiteX6" fmla="*/ 285752 w 571504"/>
              <a:gd name="connsiteY6" fmla="*/ 1785950 h 1785950"/>
              <a:gd name="connsiteX7" fmla="*/ 0 w 571504"/>
              <a:gd name="connsiteY7" fmla="*/ 1500198 h 1785950"/>
              <a:gd name="connsiteX0" fmla="*/ 0 w 571504"/>
              <a:gd name="connsiteY0" fmla="*/ 1500198 h 1785950"/>
              <a:gd name="connsiteX1" fmla="*/ 142876 w 571504"/>
              <a:gd name="connsiteY1" fmla="*/ 1500198 h 1785950"/>
              <a:gd name="connsiteX2" fmla="*/ 428628 w 571504"/>
              <a:gd name="connsiteY2" fmla="*/ 0 h 1785950"/>
              <a:gd name="connsiteX3" fmla="*/ 428628 w 571504"/>
              <a:gd name="connsiteY3" fmla="*/ 1500198 h 1785950"/>
              <a:gd name="connsiteX4" fmla="*/ 571504 w 571504"/>
              <a:gd name="connsiteY4" fmla="*/ 1500198 h 1785950"/>
              <a:gd name="connsiteX5" fmla="*/ 285752 w 571504"/>
              <a:gd name="connsiteY5" fmla="*/ 1785950 h 1785950"/>
              <a:gd name="connsiteX6" fmla="*/ 0 w 571504"/>
              <a:gd name="connsiteY6" fmla="*/ 1500198 h 1785950"/>
              <a:gd name="connsiteX0" fmla="*/ 0 w 731467"/>
              <a:gd name="connsiteY0" fmla="*/ 1500198 h 1785950"/>
              <a:gd name="connsiteX1" fmla="*/ 142876 w 731467"/>
              <a:gd name="connsiteY1" fmla="*/ 1500198 h 1785950"/>
              <a:gd name="connsiteX2" fmla="*/ 428628 w 731467"/>
              <a:gd name="connsiteY2" fmla="*/ 0 h 1785950"/>
              <a:gd name="connsiteX3" fmla="*/ 428628 w 731467"/>
              <a:gd name="connsiteY3" fmla="*/ 1500198 h 1785950"/>
              <a:gd name="connsiteX4" fmla="*/ 571504 w 731467"/>
              <a:gd name="connsiteY4" fmla="*/ 1500198 h 1785950"/>
              <a:gd name="connsiteX5" fmla="*/ 285752 w 731467"/>
              <a:gd name="connsiteY5" fmla="*/ 1785950 h 1785950"/>
              <a:gd name="connsiteX6" fmla="*/ 0 w 731467"/>
              <a:gd name="connsiteY6" fmla="*/ 1500198 h 1785950"/>
              <a:gd name="connsiteX0" fmla="*/ 0 w 731467"/>
              <a:gd name="connsiteY0" fmla="*/ 1500198 h 1785950"/>
              <a:gd name="connsiteX1" fmla="*/ 142876 w 731467"/>
              <a:gd name="connsiteY1" fmla="*/ 1500198 h 1785950"/>
              <a:gd name="connsiteX2" fmla="*/ 428628 w 731467"/>
              <a:gd name="connsiteY2" fmla="*/ 0 h 1785950"/>
              <a:gd name="connsiteX3" fmla="*/ 428628 w 731467"/>
              <a:gd name="connsiteY3" fmla="*/ 1500198 h 1785950"/>
              <a:gd name="connsiteX4" fmla="*/ 571504 w 731467"/>
              <a:gd name="connsiteY4" fmla="*/ 1500198 h 1785950"/>
              <a:gd name="connsiteX5" fmla="*/ 285752 w 731467"/>
              <a:gd name="connsiteY5" fmla="*/ 1785950 h 1785950"/>
              <a:gd name="connsiteX6" fmla="*/ 0 w 731467"/>
              <a:gd name="connsiteY6" fmla="*/ 1500198 h 1785950"/>
              <a:gd name="connsiteX0" fmla="*/ 0 w 731467"/>
              <a:gd name="connsiteY0" fmla="*/ 1500198 h 1785950"/>
              <a:gd name="connsiteX1" fmla="*/ 142876 w 731467"/>
              <a:gd name="connsiteY1" fmla="*/ 1500198 h 1785950"/>
              <a:gd name="connsiteX2" fmla="*/ 428628 w 731467"/>
              <a:gd name="connsiteY2" fmla="*/ 0 h 1785950"/>
              <a:gd name="connsiteX3" fmla="*/ 428628 w 731467"/>
              <a:gd name="connsiteY3" fmla="*/ 1500198 h 1785950"/>
              <a:gd name="connsiteX4" fmla="*/ 571504 w 731467"/>
              <a:gd name="connsiteY4" fmla="*/ 1500198 h 1785950"/>
              <a:gd name="connsiteX5" fmla="*/ 285752 w 731467"/>
              <a:gd name="connsiteY5" fmla="*/ 1785950 h 1785950"/>
              <a:gd name="connsiteX6" fmla="*/ 0 w 731467"/>
              <a:gd name="connsiteY6" fmla="*/ 1500198 h 1785950"/>
              <a:gd name="connsiteX0" fmla="*/ 0 w 731467"/>
              <a:gd name="connsiteY0" fmla="*/ 1500198 h 1785950"/>
              <a:gd name="connsiteX1" fmla="*/ 142876 w 731467"/>
              <a:gd name="connsiteY1" fmla="*/ 1500198 h 1785950"/>
              <a:gd name="connsiteX2" fmla="*/ 428628 w 731467"/>
              <a:gd name="connsiteY2" fmla="*/ 0 h 1785950"/>
              <a:gd name="connsiteX3" fmla="*/ 428628 w 731467"/>
              <a:gd name="connsiteY3" fmla="*/ 1500198 h 1785950"/>
              <a:gd name="connsiteX4" fmla="*/ 571504 w 731467"/>
              <a:gd name="connsiteY4" fmla="*/ 1500198 h 1785950"/>
              <a:gd name="connsiteX5" fmla="*/ 285752 w 731467"/>
              <a:gd name="connsiteY5" fmla="*/ 1785950 h 1785950"/>
              <a:gd name="connsiteX6" fmla="*/ 0 w 731467"/>
              <a:gd name="connsiteY6" fmla="*/ 1500198 h 1785950"/>
              <a:gd name="connsiteX0" fmla="*/ 0 w 731467"/>
              <a:gd name="connsiteY0" fmla="*/ 1500198 h 1785950"/>
              <a:gd name="connsiteX1" fmla="*/ 142876 w 731467"/>
              <a:gd name="connsiteY1" fmla="*/ 1500198 h 1785950"/>
              <a:gd name="connsiteX2" fmla="*/ 428628 w 731467"/>
              <a:gd name="connsiteY2" fmla="*/ 0 h 1785950"/>
              <a:gd name="connsiteX3" fmla="*/ 428628 w 731467"/>
              <a:gd name="connsiteY3" fmla="*/ 1500198 h 1785950"/>
              <a:gd name="connsiteX4" fmla="*/ 571504 w 731467"/>
              <a:gd name="connsiteY4" fmla="*/ 1571636 h 1785950"/>
              <a:gd name="connsiteX5" fmla="*/ 285752 w 731467"/>
              <a:gd name="connsiteY5" fmla="*/ 1785950 h 1785950"/>
              <a:gd name="connsiteX6" fmla="*/ 0 w 731467"/>
              <a:gd name="connsiteY6" fmla="*/ 1500198 h 1785950"/>
              <a:gd name="connsiteX0" fmla="*/ 0 w 731467"/>
              <a:gd name="connsiteY0" fmla="*/ 1428760 h 1785950"/>
              <a:gd name="connsiteX1" fmla="*/ 142876 w 731467"/>
              <a:gd name="connsiteY1" fmla="*/ 1500198 h 1785950"/>
              <a:gd name="connsiteX2" fmla="*/ 428628 w 731467"/>
              <a:gd name="connsiteY2" fmla="*/ 0 h 1785950"/>
              <a:gd name="connsiteX3" fmla="*/ 428628 w 731467"/>
              <a:gd name="connsiteY3" fmla="*/ 1500198 h 1785950"/>
              <a:gd name="connsiteX4" fmla="*/ 571504 w 731467"/>
              <a:gd name="connsiteY4" fmla="*/ 1571636 h 1785950"/>
              <a:gd name="connsiteX5" fmla="*/ 285752 w 731467"/>
              <a:gd name="connsiteY5" fmla="*/ 1785950 h 1785950"/>
              <a:gd name="connsiteX6" fmla="*/ 0 w 731467"/>
              <a:gd name="connsiteY6" fmla="*/ 1428760 h 1785950"/>
              <a:gd name="connsiteX0" fmla="*/ 0 w 731467"/>
              <a:gd name="connsiteY0" fmla="*/ 1428760 h 1785950"/>
              <a:gd name="connsiteX1" fmla="*/ 142876 w 731467"/>
              <a:gd name="connsiteY1" fmla="*/ 1500198 h 1785950"/>
              <a:gd name="connsiteX2" fmla="*/ 428628 w 731467"/>
              <a:gd name="connsiteY2" fmla="*/ 0 h 1785950"/>
              <a:gd name="connsiteX3" fmla="*/ 428628 w 731467"/>
              <a:gd name="connsiteY3" fmla="*/ 1500198 h 1785950"/>
              <a:gd name="connsiteX4" fmla="*/ 571504 w 731467"/>
              <a:gd name="connsiteY4" fmla="*/ 1571636 h 1785950"/>
              <a:gd name="connsiteX5" fmla="*/ 0 w 731467"/>
              <a:gd name="connsiteY5" fmla="*/ 1785950 h 1785950"/>
              <a:gd name="connsiteX6" fmla="*/ 0 w 731467"/>
              <a:gd name="connsiteY6" fmla="*/ 1428760 h 1785950"/>
              <a:gd name="connsiteX0" fmla="*/ 0 w 731467"/>
              <a:gd name="connsiteY0" fmla="*/ 1428760 h 1785950"/>
              <a:gd name="connsiteX1" fmla="*/ 142876 w 731467"/>
              <a:gd name="connsiteY1" fmla="*/ 1500198 h 1785950"/>
              <a:gd name="connsiteX2" fmla="*/ 428628 w 731467"/>
              <a:gd name="connsiteY2" fmla="*/ 0 h 1785950"/>
              <a:gd name="connsiteX3" fmla="*/ 357190 w 731467"/>
              <a:gd name="connsiteY3" fmla="*/ 1571636 h 1785950"/>
              <a:gd name="connsiteX4" fmla="*/ 571504 w 731467"/>
              <a:gd name="connsiteY4" fmla="*/ 1571636 h 1785950"/>
              <a:gd name="connsiteX5" fmla="*/ 0 w 731467"/>
              <a:gd name="connsiteY5" fmla="*/ 1785950 h 1785950"/>
              <a:gd name="connsiteX6" fmla="*/ 0 w 731467"/>
              <a:gd name="connsiteY6" fmla="*/ 1428760 h 1785950"/>
              <a:gd name="connsiteX0" fmla="*/ 0 w 731467"/>
              <a:gd name="connsiteY0" fmla="*/ 1428760 h 1785950"/>
              <a:gd name="connsiteX1" fmla="*/ 142876 w 731467"/>
              <a:gd name="connsiteY1" fmla="*/ 1500198 h 1785950"/>
              <a:gd name="connsiteX2" fmla="*/ 428628 w 731467"/>
              <a:gd name="connsiteY2" fmla="*/ 0 h 1785950"/>
              <a:gd name="connsiteX3" fmla="*/ 357190 w 731467"/>
              <a:gd name="connsiteY3" fmla="*/ 1571636 h 1785950"/>
              <a:gd name="connsiteX4" fmla="*/ 571504 w 731467"/>
              <a:gd name="connsiteY4" fmla="*/ 1643074 h 1785950"/>
              <a:gd name="connsiteX5" fmla="*/ 0 w 731467"/>
              <a:gd name="connsiteY5" fmla="*/ 1785950 h 1785950"/>
              <a:gd name="connsiteX6" fmla="*/ 0 w 731467"/>
              <a:gd name="connsiteY6" fmla="*/ 1428760 h 1785950"/>
              <a:gd name="connsiteX0" fmla="*/ 0 w 731467"/>
              <a:gd name="connsiteY0" fmla="*/ 1428760 h 1785950"/>
              <a:gd name="connsiteX1" fmla="*/ 142876 w 731467"/>
              <a:gd name="connsiteY1" fmla="*/ 1500198 h 1785950"/>
              <a:gd name="connsiteX2" fmla="*/ 428628 w 731467"/>
              <a:gd name="connsiteY2" fmla="*/ 0 h 1785950"/>
              <a:gd name="connsiteX3" fmla="*/ 357190 w 731467"/>
              <a:gd name="connsiteY3" fmla="*/ 1571636 h 1785950"/>
              <a:gd name="connsiteX4" fmla="*/ 500066 w 731467"/>
              <a:gd name="connsiteY4" fmla="*/ 1643074 h 1785950"/>
              <a:gd name="connsiteX5" fmla="*/ 0 w 731467"/>
              <a:gd name="connsiteY5" fmla="*/ 1785950 h 1785950"/>
              <a:gd name="connsiteX6" fmla="*/ 0 w 731467"/>
              <a:gd name="connsiteY6" fmla="*/ 1428760 h 1785950"/>
              <a:gd name="connsiteX0" fmla="*/ 71438 w 802905"/>
              <a:gd name="connsiteY0" fmla="*/ 1428760 h 1857388"/>
              <a:gd name="connsiteX1" fmla="*/ 214314 w 802905"/>
              <a:gd name="connsiteY1" fmla="*/ 1500198 h 1857388"/>
              <a:gd name="connsiteX2" fmla="*/ 500066 w 802905"/>
              <a:gd name="connsiteY2" fmla="*/ 0 h 1857388"/>
              <a:gd name="connsiteX3" fmla="*/ 428628 w 802905"/>
              <a:gd name="connsiteY3" fmla="*/ 1571636 h 1857388"/>
              <a:gd name="connsiteX4" fmla="*/ 571504 w 802905"/>
              <a:gd name="connsiteY4" fmla="*/ 1643074 h 1857388"/>
              <a:gd name="connsiteX5" fmla="*/ 0 w 802905"/>
              <a:gd name="connsiteY5" fmla="*/ 1857388 h 1857388"/>
              <a:gd name="connsiteX6" fmla="*/ 71438 w 802905"/>
              <a:gd name="connsiteY6" fmla="*/ 1428760 h 18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905" h="1857388">
                <a:moveTo>
                  <a:pt x="71438" y="1428760"/>
                </a:moveTo>
                <a:lnTo>
                  <a:pt x="214314" y="1500198"/>
                </a:lnTo>
                <a:cubicBezTo>
                  <a:pt x="530727" y="1035062"/>
                  <a:pt x="594098" y="564648"/>
                  <a:pt x="500066" y="0"/>
                </a:cubicBezTo>
                <a:cubicBezTo>
                  <a:pt x="802905" y="511792"/>
                  <a:pt x="662755" y="1095929"/>
                  <a:pt x="428628" y="1571636"/>
                </a:cubicBezTo>
                <a:lnTo>
                  <a:pt x="571504" y="1643074"/>
                </a:lnTo>
                <a:lnTo>
                  <a:pt x="0" y="1857388"/>
                </a:lnTo>
                <a:lnTo>
                  <a:pt x="71438" y="142876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428992" y="6215082"/>
            <a:ext cx="1214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裁掉后 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1214421"/>
            <a:ext cx="2857520" cy="1578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3511" name="Rectangle 7"/>
          <p:cNvSpPr>
            <a:spLocks noChangeArrowheads="1"/>
          </p:cNvSpPr>
          <p:nvPr/>
        </p:nvSpPr>
        <p:spPr bwMode="auto">
          <a:xfrm>
            <a:off x="2857488" y="1000108"/>
            <a:ext cx="1143008" cy="1214446"/>
          </a:xfrm>
          <a:prstGeom prst="cloud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09"/>
          <p:cNvSpPr txBox="1">
            <a:spLocks/>
          </p:cNvSpPr>
          <p:nvPr/>
        </p:nvSpPr>
        <p:spPr>
          <a:xfrm>
            <a:off x="428596" y="500042"/>
            <a:ext cx="8229600" cy="720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图形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图片编辑软件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bg1">
                    <a:lumMod val="50000"/>
                    <a:alpha val="85000"/>
                  </a:scheme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65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43050"/>
            <a:ext cx="8066087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357950" y="785794"/>
            <a:ext cx="157163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fontAlgn="ctr">
              <a:spcBef>
                <a:spcPct val="20000"/>
              </a:spcBef>
              <a:buSzPct val="60000"/>
            </a:pPr>
            <a:r>
              <a:rPr lang="zh-CN" altLang="en-US" sz="1800" b="1" dirty="0" smtClean="0">
                <a:solidFill>
                  <a:srgbClr val="FF0000"/>
                </a:solidFill>
                <a:ea typeface="华文细黑" pitchFamily="2" charset="-122"/>
              </a:rPr>
              <a:t>画图工具</a:t>
            </a:r>
            <a:endParaRPr lang="zh-CN" altLang="en-US" sz="1800" b="1" dirty="0">
              <a:solidFill>
                <a:srgbClr val="FF0000"/>
              </a:solidFill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5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09"/>
          <p:cNvSpPr txBox="1">
            <a:spLocks/>
          </p:cNvSpPr>
          <p:nvPr/>
        </p:nvSpPr>
        <p:spPr>
          <a:xfrm>
            <a:off x="428596" y="500042"/>
            <a:ext cx="8229600" cy="720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图形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alpha val="85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图片编辑软件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bg1">
                    <a:lumMod val="50000"/>
                    <a:alpha val="85000"/>
                  </a:scheme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65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357298"/>
            <a:ext cx="7577470" cy="457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5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00034" y="785794"/>
            <a:ext cx="5786478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034" y="1643050"/>
            <a:ext cx="5786478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00034" y="2500306"/>
            <a:ext cx="5786478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00034" y="3329142"/>
            <a:ext cx="5786478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00034" y="4165682"/>
            <a:ext cx="5786478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00034" y="5022938"/>
            <a:ext cx="5786478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00034" y="5842209"/>
            <a:ext cx="5786478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852"/>
            <a:ext cx="8229600" cy="642918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白领的收听习惯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0034" y="785794"/>
            <a:ext cx="5786478" cy="5929354"/>
          </a:xfrm>
          <a:ln w="19050" cmpd="thickThin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目的</a:t>
            </a:r>
            <a:endParaRPr lang="en-US" altLang="zh-CN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>
              <a:buNone/>
            </a:pPr>
            <a:r>
              <a:rPr lang="zh-CN" altLang="en-US" sz="1800" dirty="0" smtClean="0"/>
              <a:t>音乐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娱乐，新闻</a:t>
            </a:r>
            <a:endParaRPr lang="zh-CN" altLang="en-US" sz="1800" dirty="0"/>
          </a:p>
          <a:p>
            <a:pPr>
              <a:buNone/>
            </a:pPr>
            <a:r>
              <a:rPr lang="zh-CN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地点</a:t>
            </a:r>
            <a:endParaRPr lang="en-US" altLang="zh-CN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>
              <a:buNone/>
            </a:pPr>
            <a:r>
              <a:rPr lang="zh-CN" altLang="en-US" sz="1800" dirty="0" smtClean="0"/>
              <a:t>超过</a:t>
            </a:r>
            <a:r>
              <a:rPr lang="en-US" altLang="zh-CN" sz="1800" dirty="0"/>
              <a:t>80</a:t>
            </a:r>
            <a:r>
              <a:rPr lang="zh-CN" altLang="en-US" sz="1800" dirty="0" smtClean="0"/>
              <a:t>％在家里，还有</a:t>
            </a:r>
            <a:r>
              <a:rPr lang="zh-CN" altLang="en-US" sz="1800" dirty="0"/>
              <a:t>近</a:t>
            </a:r>
            <a:r>
              <a:rPr lang="en-US" altLang="zh-CN" sz="1800" dirty="0"/>
              <a:t>20</a:t>
            </a:r>
            <a:r>
              <a:rPr lang="zh-CN" altLang="en-US" sz="1800" dirty="0" smtClean="0"/>
              <a:t>％在</a:t>
            </a:r>
            <a:r>
              <a:rPr lang="zh-CN" altLang="en-US" sz="1800" dirty="0"/>
              <a:t>单位</a:t>
            </a:r>
            <a:r>
              <a:rPr lang="en-US" altLang="zh-CN" sz="1800" dirty="0"/>
              <a:t>/</a:t>
            </a:r>
            <a:r>
              <a:rPr lang="zh-CN" altLang="en-US" sz="1800" dirty="0" smtClean="0"/>
              <a:t>场所</a:t>
            </a:r>
            <a:endParaRPr lang="zh-CN" altLang="en-US" sz="1800" dirty="0"/>
          </a:p>
          <a:p>
            <a:pPr>
              <a:buNone/>
            </a:pPr>
            <a:r>
              <a:rPr lang="zh-CN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工具</a:t>
            </a:r>
            <a:endParaRPr lang="en-US" altLang="zh-CN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>
              <a:buNone/>
            </a:pPr>
            <a:r>
              <a:rPr lang="zh-CN" altLang="en-US" sz="1800" dirty="0" smtClean="0"/>
              <a:t>收音机收为主</a:t>
            </a:r>
            <a:endParaRPr lang="zh-CN" altLang="en-US" sz="1800" dirty="0"/>
          </a:p>
          <a:p>
            <a:pPr>
              <a:buNone/>
            </a:pPr>
            <a:r>
              <a:rPr lang="zh-CN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节目</a:t>
            </a:r>
            <a:endParaRPr lang="en-US" altLang="zh-CN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>
              <a:buNone/>
            </a:pPr>
            <a:r>
              <a:rPr lang="zh-CN" altLang="en-US" sz="1800" dirty="0" smtClean="0"/>
              <a:t>音乐类和</a:t>
            </a:r>
            <a:r>
              <a:rPr lang="zh-CN" altLang="en-US" sz="1800" dirty="0"/>
              <a:t>新闻类</a:t>
            </a:r>
            <a:r>
              <a:rPr lang="zh-CN" altLang="en-US" sz="1800" dirty="0" smtClean="0"/>
              <a:t>节目最多，其中流行音乐节目最多</a:t>
            </a:r>
            <a:endParaRPr lang="zh-CN" altLang="en-US" sz="1800" dirty="0"/>
          </a:p>
          <a:p>
            <a:pPr>
              <a:buNone/>
            </a:pPr>
            <a:r>
              <a:rPr lang="zh-CN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频率</a:t>
            </a:r>
            <a:endParaRPr lang="en-US" altLang="zh-CN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>
              <a:buNone/>
            </a:pPr>
            <a:r>
              <a:rPr lang="zh-CN" altLang="en-US" sz="1800" dirty="0" smtClean="0"/>
              <a:t>重度和中</a:t>
            </a:r>
            <a:r>
              <a:rPr lang="zh-CN" altLang="en-US" sz="1800" dirty="0"/>
              <a:t>度听众</a:t>
            </a:r>
            <a:r>
              <a:rPr lang="zh-CN" altLang="en-US" sz="1800" dirty="0" smtClean="0"/>
              <a:t>居多</a:t>
            </a:r>
            <a:endParaRPr lang="zh-CN" altLang="en-US" sz="1800" dirty="0"/>
          </a:p>
          <a:p>
            <a:pPr>
              <a:buNone/>
            </a:pPr>
            <a:r>
              <a:rPr lang="zh-CN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时长</a:t>
            </a:r>
            <a:endParaRPr lang="en-US" altLang="zh-CN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>
              <a:buNone/>
            </a:pPr>
            <a:r>
              <a:rPr lang="zh-CN" altLang="en-US" sz="1800" dirty="0" smtClean="0"/>
              <a:t>平均每天</a:t>
            </a:r>
            <a:r>
              <a:rPr lang="en-US" altLang="zh-CN" sz="1800" dirty="0" smtClean="0"/>
              <a:t>72</a:t>
            </a:r>
            <a:r>
              <a:rPr lang="zh-CN" altLang="en-US" sz="1800" dirty="0"/>
              <a:t>分钟。</a:t>
            </a:r>
          </a:p>
          <a:p>
            <a:pPr>
              <a:buNone/>
            </a:pPr>
            <a:r>
              <a:rPr lang="zh-CN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行楷" pitchFamily="2" charset="-122"/>
                <a:ea typeface="华文行楷" pitchFamily="2" charset="-122"/>
              </a:rPr>
              <a:t>时间</a:t>
            </a:r>
            <a:endParaRPr lang="en-US" altLang="zh-CN" sz="2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行楷" pitchFamily="2" charset="-122"/>
              <a:ea typeface="华文行楷" pitchFamily="2" charset="-122"/>
            </a:endParaRPr>
          </a:p>
          <a:p>
            <a:pPr lvl="1">
              <a:buNone/>
            </a:pPr>
            <a:r>
              <a:rPr lang="en-US" altLang="zh-CN" sz="1800" dirty="0" smtClean="0"/>
              <a:t>7</a:t>
            </a:r>
            <a:r>
              <a:rPr lang="zh-CN" altLang="en-US" sz="1800" dirty="0"/>
              <a:t>：</a:t>
            </a:r>
            <a:r>
              <a:rPr lang="en-US" altLang="zh-CN" sz="1800" dirty="0"/>
              <a:t>00—8</a:t>
            </a:r>
            <a:r>
              <a:rPr lang="zh-CN" altLang="en-US" sz="1800" dirty="0"/>
              <a:t>：</a:t>
            </a:r>
            <a:r>
              <a:rPr lang="en-US" altLang="zh-CN" sz="1800" dirty="0" smtClean="0"/>
              <a:t>59</a:t>
            </a:r>
            <a:r>
              <a:rPr lang="zh-CN" altLang="en-US" sz="1800" dirty="0" smtClean="0"/>
              <a:t>最多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其次</a:t>
            </a:r>
            <a:r>
              <a:rPr lang="en-US" altLang="zh-CN" sz="1800" dirty="0" smtClean="0"/>
              <a:t>21</a:t>
            </a:r>
            <a:r>
              <a:rPr lang="zh-CN" altLang="en-US" sz="1800" dirty="0"/>
              <a:t>：</a:t>
            </a:r>
            <a:r>
              <a:rPr lang="en-US" altLang="zh-CN" sz="1800" dirty="0"/>
              <a:t>00</a:t>
            </a:r>
            <a:r>
              <a:rPr lang="zh-CN" altLang="en-US" sz="1800" dirty="0"/>
              <a:t>－</a:t>
            </a:r>
            <a:r>
              <a:rPr lang="en-US" altLang="zh-CN" sz="1800" dirty="0"/>
              <a:t>21</a:t>
            </a:r>
            <a:r>
              <a:rPr lang="zh-CN" altLang="en-US" sz="1800" dirty="0"/>
              <a:t>：</a:t>
            </a:r>
            <a:r>
              <a:rPr lang="en-US" altLang="zh-CN" sz="1800" dirty="0" smtClean="0"/>
              <a:t>59</a:t>
            </a:r>
            <a:endParaRPr lang="en-US" altLang="zh-CN" sz="3200" dirty="0"/>
          </a:p>
        </p:txBody>
      </p:sp>
      <p:pic>
        <p:nvPicPr>
          <p:cNvPr id="5" name="图片 4" descr="美女听音乐.jpg"/>
          <p:cNvPicPr>
            <a:picLocks noChangeAspect="1"/>
          </p:cNvPicPr>
          <p:nvPr/>
        </p:nvPicPr>
        <p:blipFill>
          <a:blip r:embed="rId2" cstate="print"/>
          <a:srcRect r="23707" b="6897"/>
          <a:stretch>
            <a:fillRect/>
          </a:stretch>
        </p:blipFill>
        <p:spPr>
          <a:xfrm>
            <a:off x="3914507" y="2071678"/>
            <a:ext cx="5229493" cy="478632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6500826" y="1214422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图片要置于底层</a:t>
            </a:r>
            <a:endParaRPr lang="zh-CN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000496" y="3071810"/>
            <a:ext cx="250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图片把字挡住了！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小技巧</a:t>
            </a:r>
            <a:r>
              <a:rPr lang="en-US" altLang="zh-CN" dirty="0" smtClean="0"/>
              <a:t>:</a:t>
            </a:r>
            <a:r>
              <a:rPr lang="zh-CN" altLang="en-US" dirty="0" smtClean="0"/>
              <a:t>设置透明色（</a:t>
            </a:r>
            <a:r>
              <a:rPr lang="en-US" altLang="zh-CN" dirty="0" smtClean="0"/>
              <a:t>2007</a:t>
            </a:r>
            <a:r>
              <a:rPr lang="zh-CN" altLang="en-US" dirty="0" smtClean="0"/>
              <a:t>格式菜单）</a:t>
            </a:r>
            <a:endParaRPr lang="zh-CN" altLang="en-US" dirty="0"/>
          </a:p>
        </p:txBody>
      </p:sp>
      <p:pic>
        <p:nvPicPr>
          <p:cNvPr id="332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1428736"/>
            <a:ext cx="4000528" cy="485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2357422" y="5786454"/>
            <a:ext cx="4500594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去背：背景色不兼容可以去掉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FFC6629C-75E6-40BA-BA14-CAC9491AAE4D}" type="slidenum">
              <a:rPr lang="en-US" altLang="zh-CN"/>
              <a:pPr>
                <a:defRPr/>
              </a:pPr>
              <a:t>97</a:t>
            </a:fld>
            <a:endParaRPr lang="en-US" altLang="zh-CN"/>
          </a:p>
        </p:txBody>
      </p:sp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963613" y="1565275"/>
            <a:ext cx="7335837" cy="4449763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AEAEAE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710" name="Line 6"/>
          <p:cNvSpPr>
            <a:spLocks noChangeShapeType="1"/>
          </p:cNvSpPr>
          <p:nvPr/>
        </p:nvSpPr>
        <p:spPr bwMode="auto">
          <a:xfrm>
            <a:off x="4214810" y="3929066"/>
            <a:ext cx="792163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听音乐女孩"/>
          <p:cNvPicPr>
            <a:picLocks noChangeAspect="1" noChangeArrowheads="1"/>
          </p:cNvPicPr>
          <p:nvPr/>
        </p:nvPicPr>
        <p:blipFill>
          <a:blip r:embed="rId2" cstate="print"/>
          <a:srcRect r="25000" b="5000"/>
          <a:stretch>
            <a:fillRect/>
          </a:stretch>
        </p:blipFill>
        <p:spPr bwMode="auto">
          <a:xfrm>
            <a:off x="1214414" y="2571744"/>
            <a:ext cx="2857520" cy="271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听音乐女孩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5000" b="5000"/>
          <a:stretch>
            <a:fillRect/>
          </a:stretch>
        </p:blipFill>
        <p:spPr bwMode="auto">
          <a:xfrm>
            <a:off x="4643438" y="2571744"/>
            <a:ext cx="2857520" cy="2714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8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33333E-6 L 0.08837 0.00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17288" y="1304693"/>
            <a:ext cx="5374888" cy="4750419"/>
          </a:xfrm>
          <a:custGeom>
            <a:avLst/>
            <a:gdLst>
              <a:gd name="connsiteX0" fmla="*/ 1416205 w 5374888"/>
              <a:gd name="connsiteY0" fmla="*/ 4750419 h 4750419"/>
              <a:gd name="connsiteX1" fmla="*/ 836341 w 5374888"/>
              <a:gd name="connsiteY1" fmla="*/ 4627756 h 4750419"/>
              <a:gd name="connsiteX2" fmla="*/ 1070517 w 5374888"/>
              <a:gd name="connsiteY2" fmla="*/ 4148253 h 4750419"/>
              <a:gd name="connsiteX3" fmla="*/ 1037063 w 5374888"/>
              <a:gd name="connsiteY3" fmla="*/ 4036741 h 4750419"/>
              <a:gd name="connsiteX4" fmla="*/ 0 w 5374888"/>
              <a:gd name="connsiteY4" fmla="*/ 4081346 h 4750419"/>
              <a:gd name="connsiteX5" fmla="*/ 22302 w 5374888"/>
              <a:gd name="connsiteY5" fmla="*/ 3635297 h 4750419"/>
              <a:gd name="connsiteX6" fmla="*/ 568712 w 5374888"/>
              <a:gd name="connsiteY6" fmla="*/ 3523785 h 4750419"/>
              <a:gd name="connsiteX7" fmla="*/ 546410 w 5374888"/>
              <a:gd name="connsiteY7" fmla="*/ 3323063 h 4750419"/>
              <a:gd name="connsiteX8" fmla="*/ 758283 w 5374888"/>
              <a:gd name="connsiteY8" fmla="*/ 3055434 h 4750419"/>
              <a:gd name="connsiteX9" fmla="*/ 1728439 w 5374888"/>
              <a:gd name="connsiteY9" fmla="*/ 3055434 h 4750419"/>
              <a:gd name="connsiteX10" fmla="*/ 1806497 w 5374888"/>
              <a:gd name="connsiteY10" fmla="*/ 2598234 h 4750419"/>
              <a:gd name="connsiteX11" fmla="*/ 1839951 w 5374888"/>
              <a:gd name="connsiteY11" fmla="*/ 1806497 h 4750419"/>
              <a:gd name="connsiteX12" fmla="*/ 1895707 w 5374888"/>
              <a:gd name="connsiteY12" fmla="*/ 1405053 h 4750419"/>
              <a:gd name="connsiteX13" fmla="*/ 2163336 w 5374888"/>
              <a:gd name="connsiteY13" fmla="*/ 1237785 h 4750419"/>
              <a:gd name="connsiteX14" fmla="*/ 1918010 w 5374888"/>
              <a:gd name="connsiteY14" fmla="*/ 970156 h 4750419"/>
              <a:gd name="connsiteX15" fmla="*/ 1884556 w 5374888"/>
              <a:gd name="connsiteY15" fmla="*/ 557561 h 4750419"/>
              <a:gd name="connsiteX16" fmla="*/ 2107580 w 5374888"/>
              <a:gd name="connsiteY16" fmla="*/ 178419 h 4750419"/>
              <a:gd name="connsiteX17" fmla="*/ 2564780 w 5374888"/>
              <a:gd name="connsiteY17" fmla="*/ 0 h 4750419"/>
              <a:gd name="connsiteX18" fmla="*/ 3010829 w 5374888"/>
              <a:gd name="connsiteY18" fmla="*/ 200722 h 4750419"/>
              <a:gd name="connsiteX19" fmla="*/ 3222702 w 5374888"/>
              <a:gd name="connsiteY19" fmla="*/ 836341 h 4750419"/>
              <a:gd name="connsiteX20" fmla="*/ 3334214 w 5374888"/>
              <a:gd name="connsiteY20" fmla="*/ 1070517 h 4750419"/>
              <a:gd name="connsiteX21" fmla="*/ 3724507 w 5374888"/>
              <a:gd name="connsiteY21" fmla="*/ 1304692 h 4750419"/>
              <a:gd name="connsiteX22" fmla="*/ 3858322 w 5374888"/>
              <a:gd name="connsiteY22" fmla="*/ 1806497 h 4750419"/>
              <a:gd name="connsiteX23" fmla="*/ 4159405 w 5374888"/>
              <a:gd name="connsiteY23" fmla="*/ 2464419 h 4750419"/>
              <a:gd name="connsiteX24" fmla="*/ 4549697 w 5374888"/>
              <a:gd name="connsiteY24" fmla="*/ 2955073 h 4750419"/>
              <a:gd name="connsiteX25" fmla="*/ 4884234 w 5374888"/>
              <a:gd name="connsiteY25" fmla="*/ 3356517 h 4750419"/>
              <a:gd name="connsiteX26" fmla="*/ 5374888 w 5374888"/>
              <a:gd name="connsiteY26" fmla="*/ 3657600 h 4750419"/>
              <a:gd name="connsiteX27" fmla="*/ 4828478 w 5374888"/>
              <a:gd name="connsiteY27" fmla="*/ 3802566 h 4750419"/>
              <a:gd name="connsiteX28" fmla="*/ 4036741 w 5374888"/>
              <a:gd name="connsiteY28" fmla="*/ 3769112 h 4750419"/>
              <a:gd name="connsiteX29" fmla="*/ 3980985 w 5374888"/>
              <a:gd name="connsiteY29" fmla="*/ 4081346 h 4750419"/>
              <a:gd name="connsiteX30" fmla="*/ 3691053 w 5374888"/>
              <a:gd name="connsiteY30" fmla="*/ 4170556 h 4750419"/>
              <a:gd name="connsiteX31" fmla="*/ 3378819 w 5374888"/>
              <a:gd name="connsiteY31" fmla="*/ 4159405 h 4750419"/>
              <a:gd name="connsiteX32" fmla="*/ 3412273 w 5374888"/>
              <a:gd name="connsiteY32" fmla="*/ 4716966 h 4750419"/>
              <a:gd name="connsiteX33" fmla="*/ 2720897 w 5374888"/>
              <a:gd name="connsiteY33" fmla="*/ 4728117 h 4750419"/>
              <a:gd name="connsiteX34" fmla="*/ 1416205 w 5374888"/>
              <a:gd name="connsiteY34" fmla="*/ 4750419 h 475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74888" h="4750419">
                <a:moveTo>
                  <a:pt x="1416205" y="4750419"/>
                </a:moveTo>
                <a:lnTo>
                  <a:pt x="836341" y="4627756"/>
                </a:lnTo>
                <a:lnTo>
                  <a:pt x="1070517" y="4148253"/>
                </a:lnTo>
                <a:lnTo>
                  <a:pt x="1037063" y="4036741"/>
                </a:lnTo>
                <a:lnTo>
                  <a:pt x="0" y="4081346"/>
                </a:lnTo>
                <a:lnTo>
                  <a:pt x="22302" y="3635297"/>
                </a:lnTo>
                <a:lnTo>
                  <a:pt x="568712" y="3523785"/>
                </a:lnTo>
                <a:lnTo>
                  <a:pt x="546410" y="3323063"/>
                </a:lnTo>
                <a:lnTo>
                  <a:pt x="758283" y="3055434"/>
                </a:lnTo>
                <a:lnTo>
                  <a:pt x="1728439" y="3055434"/>
                </a:lnTo>
                <a:lnTo>
                  <a:pt x="1806497" y="2598234"/>
                </a:lnTo>
                <a:lnTo>
                  <a:pt x="1839951" y="1806497"/>
                </a:lnTo>
                <a:lnTo>
                  <a:pt x="1895707" y="1405053"/>
                </a:lnTo>
                <a:lnTo>
                  <a:pt x="2163336" y="1237785"/>
                </a:lnTo>
                <a:lnTo>
                  <a:pt x="1918010" y="970156"/>
                </a:lnTo>
                <a:lnTo>
                  <a:pt x="1884556" y="557561"/>
                </a:lnTo>
                <a:lnTo>
                  <a:pt x="2107580" y="178419"/>
                </a:lnTo>
                <a:lnTo>
                  <a:pt x="2564780" y="0"/>
                </a:lnTo>
                <a:lnTo>
                  <a:pt x="3010829" y="200722"/>
                </a:lnTo>
                <a:lnTo>
                  <a:pt x="3222702" y="836341"/>
                </a:lnTo>
                <a:lnTo>
                  <a:pt x="3334214" y="1070517"/>
                </a:lnTo>
                <a:lnTo>
                  <a:pt x="3724507" y="1304692"/>
                </a:lnTo>
                <a:lnTo>
                  <a:pt x="3858322" y="1806497"/>
                </a:lnTo>
                <a:lnTo>
                  <a:pt x="4159405" y="2464419"/>
                </a:lnTo>
                <a:lnTo>
                  <a:pt x="4549697" y="2955073"/>
                </a:lnTo>
                <a:lnTo>
                  <a:pt x="4884234" y="3356517"/>
                </a:lnTo>
                <a:lnTo>
                  <a:pt x="5374888" y="3657600"/>
                </a:lnTo>
                <a:lnTo>
                  <a:pt x="4828478" y="3802566"/>
                </a:lnTo>
                <a:lnTo>
                  <a:pt x="4036741" y="3769112"/>
                </a:lnTo>
                <a:lnTo>
                  <a:pt x="3980985" y="4081346"/>
                </a:lnTo>
                <a:lnTo>
                  <a:pt x="3691053" y="4170556"/>
                </a:lnTo>
                <a:lnTo>
                  <a:pt x="3378819" y="4159405"/>
                </a:lnTo>
                <a:lnTo>
                  <a:pt x="3412273" y="4716966"/>
                </a:lnTo>
                <a:lnTo>
                  <a:pt x="2720897" y="4728117"/>
                </a:lnTo>
                <a:lnTo>
                  <a:pt x="1416205" y="47504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去背：背景色不兼容可以去掉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FFC6629C-75E6-40BA-BA14-CAC9491AAE4D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听音乐女孩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33"/>
          <a:stretch>
            <a:fillRect/>
          </a:stretch>
        </p:blipFill>
        <p:spPr bwMode="auto">
          <a:xfrm>
            <a:off x="1000100" y="1214422"/>
            <a:ext cx="6759545" cy="4837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总结制作技巧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642910" y="1285860"/>
          <a:ext cx="7929618" cy="478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默认设计模板">
  <a:themeElements>
    <a:clrScheme name="1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6950</Words>
  <Application>Microsoft Office PowerPoint</Application>
  <PresentationFormat>全屏显示(4:3)</PresentationFormat>
  <Paragraphs>1285</Paragraphs>
  <Slides>178</Slides>
  <Notes>37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178</vt:i4>
      </vt:variant>
    </vt:vector>
  </HeadingPairs>
  <TitlesOfParts>
    <vt:vector size="183" baseType="lpstr">
      <vt:lpstr>Office 主题</vt:lpstr>
      <vt:lpstr>1_默认设计模板</vt:lpstr>
      <vt:lpstr>Stream</vt:lpstr>
      <vt:lpstr>演示文稿</vt:lpstr>
      <vt:lpstr>Image</vt:lpstr>
      <vt:lpstr>幻灯片 1</vt:lpstr>
      <vt:lpstr>幻灯片 2</vt:lpstr>
      <vt:lpstr>PPT的用途</vt:lpstr>
      <vt:lpstr>好PPT只有一个目标：更有效沟通</vt:lpstr>
      <vt:lpstr>听众看PPT的三大沟通障碍</vt:lpstr>
      <vt:lpstr>使用PPT的沟通障碍</vt:lpstr>
      <vt:lpstr>大脑偏爱图形</vt:lpstr>
      <vt:lpstr>70%</vt:lpstr>
      <vt:lpstr>永不放弃的马云</vt:lpstr>
      <vt:lpstr>幻灯片 10</vt:lpstr>
      <vt:lpstr>大脑偏爱简洁</vt:lpstr>
      <vt:lpstr>高速公路上哪些广告牌你留下印象？</vt:lpstr>
      <vt:lpstr>一目了然：让别人能看懂PPT含义</vt:lpstr>
      <vt:lpstr>大脑偏爱结构</vt:lpstr>
      <vt:lpstr>讲故事：让别人能记住你的PPT</vt:lpstr>
      <vt:lpstr>了解下记忆的局限</vt:lpstr>
      <vt:lpstr>如何解决？</vt:lpstr>
      <vt:lpstr>案例：猪流感</vt:lpstr>
      <vt:lpstr>假如你这样讲？</vt:lpstr>
      <vt:lpstr>假如你这样讲？</vt:lpstr>
      <vt:lpstr>幻灯片 21</vt:lpstr>
      <vt:lpstr>幻灯片 22</vt:lpstr>
      <vt:lpstr>散乱的几个方块</vt:lpstr>
      <vt:lpstr>什么是对齐？</vt:lpstr>
      <vt:lpstr>一个案例</vt:lpstr>
      <vt:lpstr>幻灯片 26</vt:lpstr>
      <vt:lpstr>什么是聚拢？</vt:lpstr>
      <vt:lpstr>一个案例</vt:lpstr>
      <vt:lpstr>幻灯片 29</vt:lpstr>
      <vt:lpstr>什么是对比？</vt:lpstr>
      <vt:lpstr>一个案例</vt:lpstr>
      <vt:lpstr>幻灯片 32</vt:lpstr>
      <vt:lpstr>什么是重复？</vt:lpstr>
      <vt:lpstr>什么是重复？</vt:lpstr>
      <vt:lpstr>一个案例</vt:lpstr>
      <vt:lpstr>幻灯片 36</vt:lpstr>
      <vt:lpstr>什么是降噪？</vt:lpstr>
      <vt:lpstr>什么是降噪？</vt:lpstr>
      <vt:lpstr>一个案例</vt:lpstr>
      <vt:lpstr>幻灯片 40</vt:lpstr>
      <vt:lpstr>什么是留白？</vt:lpstr>
      <vt:lpstr>看看这个封面</vt:lpstr>
      <vt:lpstr>幻灯片 43</vt:lpstr>
      <vt:lpstr>幻灯片 44</vt:lpstr>
      <vt:lpstr>白领的收听习惯</vt:lpstr>
      <vt:lpstr>幻灯片 46</vt:lpstr>
      <vt:lpstr>幻灯片 47</vt:lpstr>
      <vt:lpstr>幻灯片 48</vt:lpstr>
      <vt:lpstr>回顾一下“排版”用到设计思维</vt:lpstr>
      <vt:lpstr>幻灯片 50</vt:lpstr>
      <vt:lpstr>白领的收听习惯</vt:lpstr>
      <vt:lpstr>拉开段落和段落之间的间距</vt:lpstr>
      <vt:lpstr>线条的渐变填充效果</vt:lpstr>
      <vt:lpstr>白领的收听习惯</vt:lpstr>
      <vt:lpstr>白领的收听习惯</vt:lpstr>
      <vt:lpstr>文本背景色的填充</vt:lpstr>
      <vt:lpstr>总结制作技巧</vt:lpstr>
      <vt:lpstr>白领的收听习惯</vt:lpstr>
      <vt:lpstr>白领的收听习惯</vt:lpstr>
      <vt:lpstr>利用母版进行全局排版</vt:lpstr>
      <vt:lpstr>白领的收听习惯</vt:lpstr>
      <vt:lpstr>白领的收听习惯</vt:lpstr>
      <vt:lpstr>升级你的项目编号</vt:lpstr>
      <vt:lpstr>白领的收听习惯</vt:lpstr>
      <vt:lpstr>白领的收听习惯</vt:lpstr>
      <vt:lpstr>总结制作技巧</vt:lpstr>
      <vt:lpstr>白领的收听习惯</vt:lpstr>
      <vt:lpstr>白领的收听习惯</vt:lpstr>
      <vt:lpstr>白领的收听习惯</vt:lpstr>
      <vt:lpstr>白领的收听习惯</vt:lpstr>
      <vt:lpstr>幻灯片 71</vt:lpstr>
      <vt:lpstr>视觉化—用图片讲故事</vt:lpstr>
      <vt:lpstr>一目了然--好图胜千言</vt:lpstr>
      <vt:lpstr>幻灯片 74</vt:lpstr>
      <vt:lpstr>利用剪贴画寻找免费好图片 </vt:lpstr>
      <vt:lpstr>在Office2007中直接进入网上剪辑</vt:lpstr>
      <vt:lpstr>你会看到很多类型的剪贴画</vt:lpstr>
      <vt:lpstr>利用Google寻找好图方法 </vt:lpstr>
      <vt:lpstr>这是我用Google找到的图片 </vt:lpstr>
      <vt:lpstr>幻灯片 80</vt:lpstr>
      <vt:lpstr>推荐一些常用的单词</vt:lpstr>
      <vt:lpstr>利用Google找图增强技巧 </vt:lpstr>
      <vt:lpstr>利用Google找图增强技巧 </vt:lpstr>
      <vt:lpstr>常用的图形格式</vt:lpstr>
      <vt:lpstr>建议：建立PPT图库</vt:lpstr>
      <vt:lpstr>幻灯片 86</vt:lpstr>
      <vt:lpstr>幻灯片 87</vt:lpstr>
      <vt:lpstr>拉伸：让图片变大或缩小</vt:lpstr>
      <vt:lpstr>拉伸图片的窍门</vt:lpstr>
      <vt:lpstr>为什么有的图会花？</vt:lpstr>
      <vt:lpstr>图片尺寸和分辨率怎样才合格？</vt:lpstr>
      <vt:lpstr>裁剪：好图片是裁出来的</vt:lpstr>
      <vt:lpstr>幻灯片 93</vt:lpstr>
      <vt:lpstr>幻灯片 94</vt:lpstr>
      <vt:lpstr>白领的收听习惯</vt:lpstr>
      <vt:lpstr>小技巧:设置透明色（2007格式菜单）</vt:lpstr>
      <vt:lpstr>去背：背景色不兼容可以去掉</vt:lpstr>
      <vt:lpstr>去背：背景色不兼容可以去掉</vt:lpstr>
      <vt:lpstr>总结制作技巧</vt:lpstr>
      <vt:lpstr>重新着色：假如颜色有点冲突</vt:lpstr>
      <vt:lpstr>总结制作技巧</vt:lpstr>
      <vt:lpstr>白领听广播的武器</vt:lpstr>
      <vt:lpstr>加框：给图片加上边线</vt:lpstr>
      <vt:lpstr>利用网格拉伸+裁剪</vt:lpstr>
      <vt:lpstr>显示网格与参考线</vt:lpstr>
      <vt:lpstr>网格状态下的图片</vt:lpstr>
      <vt:lpstr>利用网格：拉伸+裁剪+对齐+再裁剪</vt:lpstr>
      <vt:lpstr>提问：网格这种功能特别适合？</vt:lpstr>
      <vt:lpstr>总结制作技巧</vt:lpstr>
      <vt:lpstr>排版必会：组合+旋转</vt:lpstr>
      <vt:lpstr>调整背景色</vt:lpstr>
      <vt:lpstr>总结制作技巧</vt:lpstr>
      <vt:lpstr>完整的PPT制作流程</vt:lpstr>
      <vt:lpstr>不妨利用下思维导图</vt:lpstr>
      <vt:lpstr>幻灯片 115</vt:lpstr>
      <vt:lpstr>幻灯片 116</vt:lpstr>
      <vt:lpstr>白领的收听习惯</vt:lpstr>
      <vt:lpstr>大家一起动手</vt:lpstr>
      <vt:lpstr>白领的收听习惯</vt:lpstr>
      <vt:lpstr>幻灯片 120</vt:lpstr>
      <vt:lpstr>表格美化的思路</vt:lpstr>
      <vt:lpstr>2007中快速更换表格模板</vt:lpstr>
      <vt:lpstr>白领的收听习惯</vt:lpstr>
      <vt:lpstr>2007中快速更换表格线型</vt:lpstr>
      <vt:lpstr>白领的收听习惯</vt:lpstr>
      <vt:lpstr>2007中快速更换表头区</vt:lpstr>
      <vt:lpstr>幻灯片 127</vt:lpstr>
      <vt:lpstr>2007中快速更换表格格式</vt:lpstr>
      <vt:lpstr>幻灯片 129</vt:lpstr>
      <vt:lpstr>幻灯片 130</vt:lpstr>
      <vt:lpstr>幻灯片 131</vt:lpstr>
      <vt:lpstr>幻灯片 132</vt:lpstr>
      <vt:lpstr>总结制作技巧</vt:lpstr>
      <vt:lpstr>幻灯片 134</vt:lpstr>
      <vt:lpstr>为表格配图片</vt:lpstr>
      <vt:lpstr>表格配图—内容栏图片化</vt:lpstr>
      <vt:lpstr>表出数据，图讲趋势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适合动画的场合</vt:lpstr>
      <vt:lpstr>用这个动画模拟下业务线</vt:lpstr>
      <vt:lpstr>适合动画的场合</vt:lpstr>
      <vt:lpstr>试试“动画”让要点一条条显示？</vt:lpstr>
      <vt:lpstr>适合动画的场合</vt:lpstr>
      <vt:lpstr>2009年电台广告业务变化</vt:lpstr>
      <vt:lpstr>幻灯片 151</vt:lpstr>
      <vt:lpstr>适合动画的场合</vt:lpstr>
      <vt:lpstr>如何把电台广告卖出去？</vt:lpstr>
      <vt:lpstr>换页切换动画</vt:lpstr>
      <vt:lpstr>幻灯片 155</vt:lpstr>
      <vt:lpstr>设置默认文本框</vt:lpstr>
      <vt:lpstr>学会快速对齐</vt:lpstr>
      <vt:lpstr>格式刷可以这样用</vt:lpstr>
      <vt:lpstr>更简单:图片自由变形</vt:lpstr>
      <vt:lpstr>幻灯片 160</vt:lpstr>
      <vt:lpstr>幻灯片 161</vt:lpstr>
      <vt:lpstr>幻灯片 162</vt:lpstr>
      <vt:lpstr>如何取色？-我用ColorSchemer</vt:lpstr>
      <vt:lpstr>光线与配色的关系</vt:lpstr>
      <vt:lpstr>亮室最常用：白底黑字</vt:lpstr>
      <vt:lpstr>暗室苹果风格：灰底白字</vt:lpstr>
      <vt:lpstr>幻灯片 167</vt:lpstr>
      <vt:lpstr>应用超级链接调用文件</vt:lpstr>
      <vt:lpstr>设置超级链接容易犯的错误</vt:lpstr>
      <vt:lpstr>在PPT中插入FLASH—插入播放控件</vt:lpstr>
      <vt:lpstr>如何在PPT播放过程中快速黑屏</vt:lpstr>
      <vt:lpstr>关于演示的播放快捷键</vt:lpstr>
      <vt:lpstr>还可以使用荧光笔和橡皮擦</vt:lpstr>
      <vt:lpstr>自定义放映</vt:lpstr>
      <vt:lpstr>自定义放映</vt:lpstr>
      <vt:lpstr>充分利用备注模式播放</vt:lpstr>
      <vt:lpstr>幻灯片 177</vt:lpstr>
      <vt:lpstr>幻灯片 178</vt:lpstr>
    </vt:vector>
  </TitlesOfParts>
  <Company>番茄花园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卓越技术演示七步法</dc:title>
  <dc:creator>秋叶</dc:creator>
  <cp:lastModifiedBy>liangxx</cp:lastModifiedBy>
  <cp:revision>208</cp:revision>
  <dcterms:created xsi:type="dcterms:W3CDTF">2009-11-12T15:39:41Z</dcterms:created>
  <dcterms:modified xsi:type="dcterms:W3CDTF">2017-12-11T04:50:04Z</dcterms:modified>
</cp:coreProperties>
</file>